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3" r:id="rId5"/>
    <p:sldId id="259" r:id="rId6"/>
    <p:sldId id="260" r:id="rId7"/>
    <p:sldId id="261" r:id="rId8"/>
    <p:sldId id="262" r:id="rId9"/>
    <p:sldId id="274" r:id="rId10"/>
    <p:sldId id="263" r:id="rId11"/>
    <p:sldId id="264" r:id="rId12"/>
    <p:sldId id="275" r:id="rId13"/>
    <p:sldId id="265" r:id="rId14"/>
    <p:sldId id="266" r:id="rId15"/>
    <p:sldId id="276" r:id="rId16"/>
    <p:sldId id="267" r:id="rId17"/>
    <p:sldId id="277" r:id="rId18"/>
    <p:sldId id="268" r:id="rId19"/>
    <p:sldId id="269" r:id="rId20"/>
    <p:sldId id="278" r:id="rId21"/>
    <p:sldId id="270" r:id="rId22"/>
    <p:sldId id="279" r:id="rId23"/>
    <p:sldId id="271" r:id="rId24"/>
    <p:sldId id="280" r:id="rId25"/>
    <p:sldId id="272" r:id="rId26"/>
    <p:sldId id="373" r:id="rId27"/>
    <p:sldId id="286" r:id="rId28"/>
    <p:sldId id="287" r:id="rId29"/>
    <p:sldId id="288" r:id="rId30"/>
    <p:sldId id="289" r:id="rId31"/>
    <p:sldId id="290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70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58" y="1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736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16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072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135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980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16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600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606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340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216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F53CC-FC4A-4152-BD04-E950E745FEFC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958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F53CC-FC4A-4152-BD04-E950E745FEFC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A46E9-FBA5-4A0E-8D5D-3C79674B9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95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8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6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CHÀO MỪNG</a:t>
            </a:r>
          </a:p>
          <a:p>
            <a:pPr marL="0" indent="0" algn="ctr">
              <a:buNone/>
            </a:pPr>
            <a:r>
              <a:rPr lang="ko-KR" altLang="en-US" sz="6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환영합니다</a:t>
            </a:r>
            <a:endParaRPr lang="en-US" sz="6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ANH 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CHỊ EM</a:t>
            </a:r>
          </a:p>
          <a:p>
            <a:pPr marL="0" indent="0" algn="ctr">
              <a:buNone/>
            </a:pP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 TÌNH YÊU CỨU </a:t>
            </a:r>
            <a:r>
              <a:rPr 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CHÚA JESUS</a:t>
            </a:r>
          </a:p>
          <a:p>
            <a:pPr marL="0" indent="0" algn="ctr">
              <a:buNone/>
            </a:pPr>
            <a:r>
              <a:rPr lang="ko-KR" altLang="en-US" sz="3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형제 자매예수님의 사랑으로</a:t>
            </a:r>
            <a:endParaRPr lang="en-US" sz="32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ĐẾN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THAM DỰ BUỔI </a:t>
            </a:r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THỜ PHƯỢNG</a:t>
            </a:r>
          </a:p>
          <a:p>
            <a:pPr marL="0" indent="0" algn="ctr">
              <a:buNone/>
            </a:pPr>
            <a:r>
              <a:rPr lang="ko-KR" altLang="en-US" b="1">
                <a:latin typeface="Arial" panose="020B0604020202020204" pitchFamily="34" charset="0"/>
                <a:cs typeface="Arial" panose="020B0604020202020204" pitchFamily="34" charset="0"/>
              </a:rPr>
              <a:t>예배에 동참해주세요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800" b="1">
                <a:latin typeface="Arial" panose="020B0604020202020204" pitchFamily="34" charset="0"/>
                <a:cs typeface="Arial" panose="020B0604020202020204" pitchFamily="34" charset="0"/>
              </a:rPr>
              <a:t>NGÀY 25-10-2023)</a:t>
            </a:r>
          </a:p>
          <a:p>
            <a:pPr marL="0" indent="0" algn="ctr">
              <a:buNone/>
            </a:pPr>
            <a:r>
              <a:rPr lang="en-US" altLang="ko-KR" sz="1800" b="1">
                <a:latin typeface="Arial" panose="020B0604020202020204" pitchFamily="34" charset="0"/>
                <a:cs typeface="Arial" panose="020B0604020202020204" pitchFamily="34" charset="0"/>
              </a:rPr>
              <a:t>(2023</a:t>
            </a:r>
            <a:r>
              <a:rPr lang="ko-KR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년 </a:t>
            </a:r>
            <a:r>
              <a:rPr lang="en-US" altLang="ko-KR" sz="1800" b="1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ko-KR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월 </a:t>
            </a:r>
            <a:r>
              <a:rPr lang="en-US" altLang="ko-KR" sz="1800" b="1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lang="ko-KR" altLang="en-US" sz="1800" b="1">
                <a:latin typeface="Arial" panose="020B0604020202020204" pitchFamily="34" charset="0"/>
                <a:cs typeface="Arial" panose="020B0604020202020204" pitchFamily="34" charset="0"/>
              </a:rPr>
              <a:t>일</a:t>
            </a:r>
            <a:r>
              <a:rPr lang="en-US" altLang="ko-KR" sz="1800" b="1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671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Con tôn vinh Cha bằng tất cả sức mình.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나는 온 힘을 다해 여호와께 영광을 돌립니다</a:t>
            </a:r>
            <a:r>
              <a:rPr lang="en-US" altLang="ko-KR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Con tôn vinh Cha bằng tất cả đời sống.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나는 평생 동안 여호와께 영광을 돌립니다</a:t>
            </a:r>
            <a:r>
              <a:rPr lang="en-US" altLang="ko-KR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297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Với trọn cả tâm sức, với trọn cả đời sống.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온 마음을 다해</a:t>
            </a:r>
            <a:r>
              <a:rPr lang="en-US" altLang="ko-KR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평생을 다해</a:t>
            </a:r>
            <a:r>
              <a:rPr lang="en-US" altLang="ko-KR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Tất cả hy vọng con từ nơi Chúa!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나의 모든 소망은 하나님께로부터 옵니다</a:t>
            </a:r>
            <a:r>
              <a:rPr lang="en-US" altLang="ko-KR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654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Trong Chúa, hỡi Cha! Trong Chúa, hỡi Chúa!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하나님 안에서</a:t>
            </a:r>
            <a:r>
              <a:rPr lang="en-US" altLang="ko-KR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주님</a:t>
            </a:r>
            <a:r>
              <a:rPr lang="en-US" altLang="ko-KR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하나님 안에서</a:t>
            </a:r>
            <a:r>
              <a:rPr lang="en-US" altLang="ko-KR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주님</a:t>
            </a:r>
            <a:r>
              <a:rPr lang="en-US" altLang="ko-KR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Chỉ trong Cha!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오직 하나님 안에서만</a:t>
            </a:r>
            <a:r>
              <a:rPr lang="en-US" altLang="ko-KR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7436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>
                <a:latin typeface="Arial" panose="020B0604020202020204" pitchFamily="34" charset="0"/>
                <a:cs typeface="Arial" panose="020B0604020202020204" pitchFamily="34" charset="0"/>
              </a:rPr>
              <a:t>LỜI NGUYỆN CẦU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72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기도하다</a:t>
            </a: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35107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Lạy Giê-xu xin cho con theo ý Chúa cả cuộc đời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và dùng con để truyền rao danh Chúa ra.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주 예수님</a:t>
            </a:r>
            <a:r>
              <a:rPr lang="en-US" altLang="ko-KR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제가 평생 동안 당신의 뜻을 따르게 해주세요</a:t>
            </a:r>
            <a:r>
              <a:rPr lang="en-US" altLang="ko-KR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그리고 나를 사용하여 하나님의 이름을 선포하십시오</a:t>
            </a:r>
            <a:r>
              <a:rPr lang="en-US" altLang="ko-KR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672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Nguyện cung hiến cả đời con cho Ngài luôn xin vui nhận.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내 평생을 여호와께 바치고 그것을 받아 주시기를 바랍니다</a:t>
            </a:r>
            <a:r>
              <a:rPr lang="en-US" altLang="ko-KR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Lạy Giê-xu con xin vâng theo Ngài thôi.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주 예수님</a:t>
            </a:r>
            <a:r>
              <a:rPr lang="en-US" altLang="ko-KR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저는 단지 당신께 순종할 뿐입니다</a:t>
            </a:r>
            <a:r>
              <a:rPr lang="en-US" altLang="ko-KR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4682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solidFill>
                  <a:srgbClr val="0070C0"/>
                </a:solidFill>
                <a:cs typeface="Arial" panose="020B0604020202020204" pitchFamily="34" charset="0"/>
              </a:rPr>
              <a:t>2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cs typeface="Arial" panose="020B0604020202020204" pitchFamily="34" charset="0"/>
              </a:rPr>
              <a:t>Lạy </a:t>
            </a:r>
            <a:r>
              <a:rPr lang="en-US" sz="4000">
                <a:cs typeface="Arial" panose="020B0604020202020204" pitchFamily="34" charset="0"/>
              </a:rPr>
              <a:t>Giê-xu</a:t>
            </a:r>
            <a:r>
              <a:rPr lang="vi-VN" sz="4000">
                <a:cs typeface="Arial" panose="020B0604020202020204" pitchFamily="34" charset="0"/>
              </a:rPr>
              <a:t> xin cho con đi với Chúa suốt mọi đường</a:t>
            </a:r>
            <a:r>
              <a:rPr lang="en-US" sz="4000">
                <a:cs typeface="Arial" panose="020B0604020202020204" pitchFamily="34" charset="0"/>
              </a:rPr>
              <a:t>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cuộc đời con nguyện trọn dâng cho Chúa thôi.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주 예수여</a:t>
            </a:r>
            <a:r>
              <a:rPr lang="en-US" altLang="ko-KR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제가 당신과 함께 끝까지 걷게 하소서</a:t>
            </a:r>
            <a:r>
              <a:rPr lang="en-US" altLang="ko-KR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나는 내 삶을 전적으로 하나님께 바칩니다</a:t>
            </a:r>
            <a:r>
              <a:rPr lang="en-US" altLang="ko-KR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9713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cs typeface="Arial" panose="020B0604020202020204" pitchFamily="34" charset="0"/>
              </a:rPr>
              <a:t>Cầu xin Chúa hãy dùng con như bình không trong tay Ngài</a:t>
            </a:r>
            <a:r>
              <a:rPr lang="en-US" sz="4000"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4000">
                <a:solidFill>
                  <a:srgbClr val="0070C0"/>
                </a:solidFill>
                <a:cs typeface="Arial" panose="020B0604020202020204" pitchFamily="34" charset="0"/>
              </a:rPr>
              <a:t>주님</a:t>
            </a:r>
            <a:r>
              <a:rPr lang="en-US" altLang="ko-KR" sz="4000">
                <a:solidFill>
                  <a:srgbClr val="0070C0"/>
                </a:solidFill>
                <a:cs typeface="Arial" panose="020B0604020202020204" pitchFamily="34" charset="0"/>
              </a:rPr>
              <a:t>, </a:t>
            </a:r>
            <a:r>
              <a:rPr lang="ko-KR" altLang="en-US" sz="4000">
                <a:solidFill>
                  <a:srgbClr val="0070C0"/>
                </a:solidFill>
                <a:cs typeface="Arial" panose="020B0604020202020204" pitchFamily="34" charset="0"/>
              </a:rPr>
              <a:t>저를 주님의 손에 있는 빈 그릇처럼 사용해 주십시오</a:t>
            </a:r>
            <a:r>
              <a:rPr lang="en-US" altLang="ko-KR" sz="4000">
                <a:solidFill>
                  <a:srgbClr val="0070C0"/>
                </a:solidFill>
                <a:cs typeface="Arial" panose="020B0604020202020204" pitchFamily="34" charset="0"/>
              </a:rPr>
              <a:t>.</a:t>
            </a:r>
            <a:endParaRPr lang="en-US" sz="400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vi-VN" sz="4000">
                <a:cs typeface="Arial" panose="020B0604020202020204" pitchFamily="34" charset="0"/>
              </a:rPr>
              <a:t>Dù nơi n</a:t>
            </a:r>
            <a:r>
              <a:rPr lang="en-US" sz="4000">
                <a:cs typeface="Arial" panose="020B0604020202020204" pitchFamily="34" charset="0"/>
              </a:rPr>
              <a:t>à</a:t>
            </a:r>
            <a:r>
              <a:rPr lang="vi-VN" sz="4000">
                <a:cs typeface="Arial" panose="020B0604020202020204" pitchFamily="34" charset="0"/>
              </a:rPr>
              <a:t>o con cũng xin theo Ngài luôn.</a:t>
            </a:r>
            <a:endParaRPr lang="en-US" sz="4000"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나는 어디를 가든지 항상 하나님을 따르겠습니다</a:t>
            </a:r>
            <a:r>
              <a:rPr lang="en-US" altLang="ko-KR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6299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7200">
                <a:latin typeface="Arial" panose="020B0604020202020204" pitchFamily="34" charset="0"/>
                <a:cs typeface="Arial" panose="020B0604020202020204" pitchFamily="34" charset="0"/>
              </a:rPr>
              <a:t>CHO 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ĐẾN KHI CHÚA YÊU </a:t>
            </a:r>
            <a:r>
              <a:rPr lang="en-US" sz="7200">
                <a:latin typeface="Arial" panose="020B0604020202020204" pitchFamily="34" charset="0"/>
                <a:cs typeface="Arial" panose="020B0604020202020204" pitchFamily="34" charset="0"/>
              </a:rPr>
              <a:t>TRỞ LẠI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72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사랑의 주님이 다시 오실 때까지</a:t>
            </a: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8178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1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quyết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tiến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trở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vinh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err="1">
                <a:latin typeface="Arial" panose="020B0604020202020204" pitchFamily="34" charset="0"/>
                <a:cs typeface="Arial" panose="020B0604020202020204" pitchFamily="34" charset="0"/>
              </a:rPr>
              <a:t>quang</a:t>
            </a: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나는 하나님께서 택하신 길을 따라 전진하기로 결심하고</a:t>
            </a:r>
            <a:r>
              <a:rPr lang="en-US" altLang="ko-KR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사랑하는 하나님께서 영광으로 돌아오실 때까지</a:t>
            </a:r>
            <a:r>
              <a:rPr lang="en-US" altLang="ko-KR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072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>
                <a:latin typeface="Arial" panose="020B0604020202020204" pitchFamily="34" charset="0"/>
                <a:cs typeface="Arial" panose="020B0604020202020204" pitchFamily="34" charset="0"/>
              </a:rPr>
              <a:t>HÃY </a:t>
            </a:r>
            <a:r>
              <a:rPr lang="en-US" sz="7200" dirty="0">
                <a:latin typeface="Arial" panose="020B0604020202020204" pitchFamily="34" charset="0"/>
                <a:cs typeface="Arial" panose="020B0604020202020204" pitchFamily="34" charset="0"/>
              </a:rPr>
              <a:t>VỖ </a:t>
            </a:r>
            <a:r>
              <a:rPr lang="en-US" sz="7200">
                <a:latin typeface="Arial" panose="020B0604020202020204" pitchFamily="34" charset="0"/>
                <a:cs typeface="Arial" panose="020B0604020202020204" pitchFamily="34" charset="0"/>
              </a:rPr>
              <a:t>TAY VUI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72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즐겁게 박수쳐주세요</a:t>
            </a: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5050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Dẫu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hẹp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err="1">
                <a:latin typeface="Arial" panose="020B0604020202020204" pitchFamily="34" charset="0"/>
                <a:cs typeface="Arial" panose="020B0604020202020204" pitchFamily="34" charset="0"/>
              </a:rPr>
              <a:t>chông</a:t>
            </a: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 gai,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thập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tự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vác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mình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err="1">
                <a:latin typeface="Arial" panose="020B0604020202020204" pitchFamily="34" charset="0"/>
                <a:cs typeface="Arial" panose="020B0604020202020204" pitchFamily="34" charset="0"/>
              </a:rPr>
              <a:t>hoài</a:t>
            </a: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길이 좁고 가시가 많아도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십자가는 항상 몸에 짊어지고 있습니다</a:t>
            </a:r>
            <a:r>
              <a:rPr lang="en-US" altLang="ko-KR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722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cuối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dấn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thân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sẽ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thấy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trở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bên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con.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나는 이 헌신의 여정의 끝을 알고 있습니다</a:t>
            </a:r>
            <a:r>
              <a:rPr lang="en-US" altLang="ko-KR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당신은 사랑의 하나님이 당신에게 돌아오는 것을 보게 될 것입니다</a:t>
            </a:r>
            <a:r>
              <a:rPr lang="en-US" altLang="ko-KR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5137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Chúa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đầy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hiển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vinh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vui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err="1">
                <a:latin typeface="Arial" panose="020B0604020202020204" pitchFamily="34" charset="0"/>
                <a:cs typeface="Arial" panose="020B0604020202020204" pitchFamily="34" charset="0"/>
              </a:rPr>
              <a:t>đón</a:t>
            </a: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ước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err="1">
                <a:latin typeface="Arial" panose="020B0604020202020204" pitchFamily="34" charset="0"/>
                <a:cs typeface="Arial" panose="020B0604020202020204" pitchFamily="34" charset="0"/>
              </a:rPr>
              <a:t>lòng</a:t>
            </a: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주님은 자비로우시고 영광이 충만하신 분이십니다</a:t>
            </a:r>
            <a:r>
              <a:rPr lang="en-US" altLang="ko-KR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하나님께서는 당신을 그분의 품에 안으시는 것을 기뻐하십니다</a:t>
            </a:r>
            <a:r>
              <a:rPr lang="en-US" altLang="ko-KR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9594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Trước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Cứu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trở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xin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dâng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lòng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ngợi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khen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err="1">
                <a:latin typeface="Arial" panose="020B0604020202020204" pitchFamily="34" charset="0"/>
                <a:cs typeface="Arial" panose="020B0604020202020204" pitchFamily="34" charset="0"/>
              </a:rPr>
              <a:t>Giê-xu</a:t>
            </a: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그리스도께서 이 땅에 다시 오시기 전에</a:t>
            </a:r>
            <a:r>
              <a:rPr lang="en-US" altLang="ko-KR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예수님을 찬양하기 위해 내 마음을 드립니다</a:t>
            </a:r>
            <a:r>
              <a:rPr lang="en-US" altLang="ko-KR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8136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Ngài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Đấng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hằng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하나님은 내가 영원히 사랑하는 분이십니다</a:t>
            </a:r>
            <a:r>
              <a:rPr lang="en-US" altLang="ko-KR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2154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Giê-xu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Christ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Vua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hiển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err="1">
                <a:latin typeface="Arial" panose="020B0604020202020204" pitchFamily="34" charset="0"/>
                <a:cs typeface="Arial" panose="020B0604020202020204" pitchFamily="34" charset="0"/>
              </a:rPr>
              <a:t>vinh</a:t>
            </a: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예수 그리스도는 영광의 왕이십니다</a:t>
            </a:r>
            <a:r>
              <a:rPr lang="en-US" altLang="ko-KR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Đấng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hằng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dấu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yêu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trần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Cứu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đời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err="1">
                <a:latin typeface="Arial" panose="020B0604020202020204" pitchFamily="34" charset="0"/>
                <a:cs typeface="Arial" panose="020B0604020202020204" pitchFamily="34" charset="0"/>
              </a:rPr>
              <a:t>đời</a:t>
            </a: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내가 이 땅에서 그토록 사랑하는 분은 하나님이십니다</a:t>
            </a:r>
            <a:r>
              <a:rPr lang="en-US" altLang="ko-KR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영원한 구세주</a:t>
            </a:r>
            <a:r>
              <a:rPr lang="en-US" altLang="ko-KR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1899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84244-1F4D-1C95-7063-60FBEACBD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THI THIÊN 100</a:t>
            </a:r>
            <a:br>
              <a:rPr lang="en-US"/>
            </a:br>
            <a:r>
              <a:rPr lang="ko-KR" altLang="en-US">
                <a:solidFill>
                  <a:schemeClr val="accent5"/>
                </a:solidFill>
              </a:rPr>
              <a:t>시편 </a:t>
            </a:r>
            <a:r>
              <a:rPr lang="en-US" altLang="ko-KR">
                <a:solidFill>
                  <a:schemeClr val="accent5"/>
                </a:solidFill>
              </a:rPr>
              <a:t>100</a:t>
            </a:r>
            <a:r>
              <a:rPr lang="ko-KR" altLang="en-US">
                <a:solidFill>
                  <a:schemeClr val="accent5"/>
                </a:solidFill>
              </a:rPr>
              <a:t>편</a:t>
            </a:r>
            <a:endParaRPr lang="en-US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0115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vi-VN" sz="72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72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0" indent="0" algn="ctr">
              <a:buNone/>
            </a:pPr>
            <a:r>
              <a:rPr lang="vi-VN" sz="5400">
                <a:latin typeface="Arial" panose="020B0604020202020204" pitchFamily="34" charset="0"/>
                <a:cs typeface="Arial" panose="020B0604020202020204" pitchFamily="34" charset="0"/>
              </a:rPr>
              <a:t>Hỡi cả trái đất,</a:t>
            </a:r>
            <a:endParaRPr lang="en-US" sz="5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vi-VN" sz="5400">
                <a:latin typeface="Arial" panose="020B0604020202020204" pitchFamily="34" charset="0"/>
                <a:cs typeface="Arial" panose="020B0604020202020204" pitchFamily="34" charset="0"/>
              </a:rPr>
              <a:t>Hãy cất tiếng reo mừng cho Đức Giê-hô-va!</a:t>
            </a:r>
            <a:endParaRPr lang="en-US" sz="5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ko-KR" altLang="en-US" sz="54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오 온 땅이여</a:t>
            </a:r>
            <a:r>
              <a:rPr lang="en-US" altLang="ko-KR" sz="54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ctr">
              <a:buNone/>
            </a:pPr>
            <a:r>
              <a:rPr lang="ko-KR" altLang="en-US" sz="54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여호와께 기쁨으로 외치십시오</a:t>
            </a:r>
            <a:r>
              <a:rPr lang="en-US" altLang="ko-KR" sz="54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US" sz="5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7338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vi-VN" sz="72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72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>
              <a:buNone/>
            </a:pPr>
            <a:r>
              <a:rPr lang="vi-VN" sz="5400">
                <a:latin typeface="Arial" panose="020B0604020202020204" pitchFamily="34" charset="0"/>
                <a:cs typeface="Arial" panose="020B0604020202020204" pitchFamily="34" charset="0"/>
              </a:rPr>
              <a:t>Hãy vui vẻ phục vụ Đức Giê-hô-va,</a:t>
            </a:r>
          </a:p>
          <a:p>
            <a:pPr marL="0" indent="0" algn="ctr">
              <a:buNone/>
            </a:pPr>
            <a:r>
              <a:rPr lang="vi-VN" sz="5400">
                <a:latin typeface="Arial" panose="020B0604020202020204" pitchFamily="34" charset="0"/>
                <a:cs typeface="Arial" panose="020B0604020202020204" pitchFamily="34" charset="0"/>
              </a:rPr>
              <a:t>Hãy ca hát mà đến trước mặt Ngài.</a:t>
            </a:r>
            <a:endParaRPr lang="en-US" sz="5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ko-KR" altLang="en-US" sz="54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여호와를 기쁘게 섬기십시오</a:t>
            </a:r>
            <a:r>
              <a:rPr lang="en-US" altLang="ko-KR" sz="54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buNone/>
            </a:pPr>
            <a:r>
              <a:rPr lang="ko-KR" altLang="en-US" sz="54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그분 앞에 노래하며 나아오십시오</a:t>
            </a:r>
            <a:r>
              <a:rPr lang="en-US" altLang="ko-KR" sz="54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vi-VN" sz="54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6564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vi-VN" sz="7200">
                <a:solidFill>
                  <a:srgbClr val="0070C0"/>
                </a:solidFill>
                <a:cs typeface="Arial" panose="020B0604020202020204" pitchFamily="34" charset="0"/>
              </a:rPr>
              <a:t>3</a:t>
            </a:r>
            <a:endParaRPr lang="en-US" sz="720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vi-VN" sz="4300">
                <a:cs typeface="Arial" panose="020B0604020202020204" pitchFamily="34" charset="0"/>
              </a:rPr>
              <a:t>Phải biết rằng Giê-hô-va là Đức Chúa Trời.Chính Ngài đã dựng nên chúng ta, chúng ta thuộc về Ngài;</a:t>
            </a:r>
            <a:endParaRPr lang="en-US" sz="4300"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vi-VN" sz="4300">
                <a:cs typeface="Arial" panose="020B0604020202020204" pitchFamily="34" charset="0"/>
              </a:rPr>
              <a:t>Chúng ta là dân của Ngài, là bầy chiên trong đồng cỏ Ngài.</a:t>
            </a:r>
            <a:endParaRPr lang="en-US" sz="4300"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ko-KR" altLang="en-US" sz="4300">
                <a:solidFill>
                  <a:srgbClr val="0070C0"/>
                </a:solidFill>
                <a:cs typeface="Arial" panose="020B0604020202020204" pitchFamily="34" charset="0"/>
              </a:rPr>
              <a:t>여호와가 하나님이심을 알라</a:t>
            </a:r>
            <a:r>
              <a:rPr lang="en-US" altLang="ko-KR" sz="4300">
                <a:solidFill>
                  <a:srgbClr val="0070C0"/>
                </a:solidFill>
                <a:cs typeface="Arial" panose="020B0604020202020204" pitchFamily="34" charset="0"/>
              </a:rPr>
              <a:t>.</a:t>
            </a:r>
          </a:p>
          <a:p>
            <a:pPr marL="0" indent="0" algn="ctr">
              <a:buNone/>
            </a:pPr>
            <a:r>
              <a:rPr lang="ko-KR" altLang="en-US" sz="4300">
                <a:solidFill>
                  <a:srgbClr val="0070C0"/>
                </a:solidFill>
                <a:cs typeface="Arial" panose="020B0604020202020204" pitchFamily="34" charset="0"/>
              </a:rPr>
              <a:t>우리를 창조하신 분이 바로 그분이시며</a:t>
            </a:r>
            <a:r>
              <a:rPr lang="en-US" altLang="ko-KR" sz="4300">
                <a:solidFill>
                  <a:srgbClr val="0070C0"/>
                </a:solidFill>
                <a:cs typeface="Arial" panose="020B0604020202020204" pitchFamily="34" charset="0"/>
              </a:rPr>
              <a:t>, </a:t>
            </a:r>
            <a:r>
              <a:rPr lang="ko-KR" altLang="en-US" sz="4300">
                <a:solidFill>
                  <a:srgbClr val="0070C0"/>
                </a:solidFill>
                <a:cs typeface="Arial" panose="020B0604020202020204" pitchFamily="34" charset="0"/>
              </a:rPr>
              <a:t>우리는 그분께 속해 있습니다</a:t>
            </a:r>
            <a:r>
              <a:rPr lang="en-US" altLang="ko-KR" sz="4300">
                <a:solidFill>
                  <a:srgbClr val="0070C0"/>
                </a:solidFill>
                <a:cs typeface="Arial" panose="020B0604020202020204" pitchFamily="34" charset="0"/>
              </a:rPr>
              <a:t>.</a:t>
            </a:r>
          </a:p>
          <a:p>
            <a:pPr marL="0" indent="0" algn="ctr">
              <a:buNone/>
            </a:pPr>
            <a:r>
              <a:rPr lang="ko-KR" altLang="en-US" sz="4300">
                <a:solidFill>
                  <a:srgbClr val="0070C0"/>
                </a:solidFill>
                <a:cs typeface="Arial" panose="020B0604020202020204" pitchFamily="34" charset="0"/>
              </a:rPr>
              <a:t>우리는 그분의 백성이며 그분 목장의 양입니다</a:t>
            </a:r>
            <a:r>
              <a:rPr lang="en-US" altLang="ko-KR" sz="4300">
                <a:solidFill>
                  <a:srgbClr val="0070C0"/>
                </a:solidFill>
                <a:cs typeface="Arial" panose="020B0604020202020204" pitchFamily="34" charset="0"/>
              </a:rPr>
              <a:t>.</a:t>
            </a:r>
            <a:endParaRPr lang="vi-VN" sz="430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325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vỗ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vui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reo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mừng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Vua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chúng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Giê-xu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x2)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손뼉을 치며 기쁨으로 외쳐보세요</a:t>
            </a:r>
            <a:r>
              <a:rPr lang="en-US" altLang="ko-KR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우리의 왕은 예수님이십니다</a:t>
            </a:r>
            <a:r>
              <a:rPr lang="en-US" altLang="ko-KR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(x2)</a:t>
            </a: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4057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vi-VN" sz="7200">
                <a:solidFill>
                  <a:srgbClr val="0070C0"/>
                </a:solidFill>
                <a:cs typeface="Arial" panose="020B0604020202020204" pitchFamily="34" charset="0"/>
              </a:rPr>
              <a:t>4</a:t>
            </a:r>
            <a:r>
              <a:rPr lang="en-US" sz="720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</a:p>
          <a:p>
            <a:pPr marL="0" indent="0" algn="ctr">
              <a:buNone/>
            </a:pPr>
            <a:r>
              <a:rPr lang="vi-VN" sz="4800">
                <a:cs typeface="Arial" panose="020B0604020202020204" pitchFamily="34" charset="0"/>
              </a:rPr>
              <a:t>Hãy cảm tạ mà vào các cổng Ngài,</a:t>
            </a:r>
          </a:p>
          <a:p>
            <a:pPr marL="0" indent="0" algn="ctr">
              <a:buNone/>
            </a:pPr>
            <a:r>
              <a:rPr lang="vi-VN" sz="4800">
                <a:cs typeface="Arial" panose="020B0604020202020204" pitchFamily="34" charset="0"/>
              </a:rPr>
              <a:t>Hãy ngợi ca mà vào hành lang Ngài.</a:t>
            </a:r>
            <a:endParaRPr lang="en-US" sz="4800"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vi-VN" sz="4800">
                <a:cs typeface="Arial" panose="020B0604020202020204" pitchFamily="34" charset="0"/>
              </a:rPr>
              <a:t>Hãy cảm tạ Ngài, chúc tụng danh của Ngài.</a:t>
            </a:r>
            <a:endParaRPr lang="en-US" sz="4800"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ko-KR" altLang="en-US" sz="4800">
                <a:solidFill>
                  <a:srgbClr val="0070C0"/>
                </a:solidFill>
                <a:cs typeface="Arial" panose="020B0604020202020204" pitchFamily="34" charset="0"/>
              </a:rPr>
              <a:t>감사함으로 그의 문에 들어가라</a:t>
            </a:r>
          </a:p>
          <a:p>
            <a:pPr marL="0" indent="0" algn="ctr">
              <a:buNone/>
            </a:pPr>
            <a:r>
              <a:rPr lang="ko-KR" altLang="en-US" sz="4800">
                <a:solidFill>
                  <a:srgbClr val="0070C0"/>
                </a:solidFill>
                <a:cs typeface="Arial" panose="020B0604020202020204" pitchFamily="34" charset="0"/>
              </a:rPr>
              <a:t>찬양으로 그분의 문으로 들어가십시오</a:t>
            </a:r>
            <a:r>
              <a:rPr lang="en-US" altLang="ko-KR" sz="4800">
                <a:solidFill>
                  <a:srgbClr val="0070C0"/>
                </a:solidFill>
                <a:cs typeface="Arial" panose="020B0604020202020204" pitchFamily="34" charset="0"/>
              </a:rPr>
              <a:t>.</a:t>
            </a:r>
          </a:p>
          <a:p>
            <a:pPr marL="0" indent="0" algn="ctr">
              <a:buNone/>
            </a:pPr>
            <a:r>
              <a:rPr lang="ko-KR" altLang="en-US" sz="4800">
                <a:solidFill>
                  <a:srgbClr val="0070C0"/>
                </a:solidFill>
                <a:cs typeface="Arial" panose="020B0604020202020204" pitchFamily="34" charset="0"/>
              </a:rPr>
              <a:t>그분께 감사하고</a:t>
            </a:r>
            <a:r>
              <a:rPr lang="en-US" altLang="ko-KR" sz="4800">
                <a:solidFill>
                  <a:srgbClr val="0070C0"/>
                </a:solidFill>
                <a:cs typeface="Arial" panose="020B0604020202020204" pitchFamily="34" charset="0"/>
              </a:rPr>
              <a:t>, </a:t>
            </a:r>
            <a:r>
              <a:rPr lang="ko-KR" altLang="en-US" sz="4800">
                <a:solidFill>
                  <a:srgbClr val="0070C0"/>
                </a:solidFill>
                <a:cs typeface="Arial" panose="020B0604020202020204" pitchFamily="34" charset="0"/>
              </a:rPr>
              <a:t>그분의 이름을 송축하십시오</a:t>
            </a:r>
            <a:r>
              <a:rPr lang="en-US" altLang="ko-KR" sz="4800">
                <a:solidFill>
                  <a:srgbClr val="0070C0"/>
                </a:solidFill>
                <a:cs typeface="Arial" panose="020B0604020202020204" pitchFamily="34" charset="0"/>
              </a:rPr>
              <a:t>.</a:t>
            </a:r>
            <a:endParaRPr lang="vi-VN" sz="4800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2223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vi-VN" sz="7200">
                <a:solidFill>
                  <a:srgbClr val="0070C0"/>
                </a:solidFill>
                <a:cs typeface="Arial" panose="020B0604020202020204" pitchFamily="34" charset="0"/>
              </a:rPr>
              <a:t>5</a:t>
            </a:r>
            <a:endParaRPr lang="en-US" sz="720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vi-VN" sz="5400">
                <a:cs typeface="Arial" panose="020B0604020202020204" pitchFamily="34" charset="0"/>
              </a:rPr>
              <a:t>Vì Đức Giê-hô-va là thiện,</a:t>
            </a:r>
          </a:p>
          <a:p>
            <a:pPr marL="0" indent="0" algn="ctr">
              <a:buNone/>
            </a:pPr>
            <a:r>
              <a:rPr lang="vi-VN" sz="5400">
                <a:cs typeface="Arial" panose="020B0604020202020204" pitchFamily="34" charset="0"/>
              </a:rPr>
              <a:t>Sự nhân từ Ngài hằng có mãi mãi</a:t>
            </a:r>
          </a:p>
          <a:p>
            <a:pPr marL="0" indent="0" algn="ctr">
              <a:buNone/>
            </a:pPr>
            <a:r>
              <a:rPr lang="vi-VN" sz="5400">
                <a:cs typeface="Arial" panose="020B0604020202020204" pitchFamily="34" charset="0"/>
              </a:rPr>
              <a:t>Và sự thành tín Ngài còn đến đời đời.</a:t>
            </a:r>
            <a:endParaRPr lang="en-US" sz="5400"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ko-KR" altLang="en-US" sz="5400">
                <a:solidFill>
                  <a:srgbClr val="0070C0"/>
                </a:solidFill>
                <a:cs typeface="Arial" panose="020B0604020202020204" pitchFamily="34" charset="0"/>
              </a:rPr>
              <a:t>여호와는 선하시므로</a:t>
            </a:r>
          </a:p>
          <a:p>
            <a:pPr marL="0" indent="0" algn="ctr">
              <a:buNone/>
            </a:pPr>
            <a:r>
              <a:rPr lang="ko-KR" altLang="en-US" sz="5400">
                <a:solidFill>
                  <a:srgbClr val="0070C0"/>
                </a:solidFill>
                <a:cs typeface="Arial" panose="020B0604020202020204" pitchFamily="34" charset="0"/>
              </a:rPr>
              <a:t>그 인자하심이 영원함이로다</a:t>
            </a:r>
          </a:p>
          <a:p>
            <a:pPr marL="0" indent="0" algn="ctr">
              <a:buNone/>
            </a:pPr>
            <a:r>
              <a:rPr lang="ko-KR" altLang="en-US" sz="5400">
                <a:solidFill>
                  <a:srgbClr val="0070C0"/>
                </a:solidFill>
                <a:cs typeface="Arial" panose="020B0604020202020204" pitchFamily="34" charset="0"/>
              </a:rPr>
              <a:t>그리고 그분의 성실하심은 영원히 지속됩니다</a:t>
            </a:r>
            <a:r>
              <a:rPr lang="en-US" altLang="ko-KR" sz="5400">
                <a:solidFill>
                  <a:srgbClr val="0070C0"/>
                </a:solidFill>
                <a:cs typeface="Arial" panose="020B0604020202020204" pitchFamily="34" charset="0"/>
              </a:rPr>
              <a:t>.</a:t>
            </a:r>
            <a:endParaRPr lang="vi-VN" sz="5400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951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Vì Ngài ngự trên ngôi Vua đang trị vì(x2)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왕처럼 보좌에 앉으신 하나님 </a:t>
            </a:r>
            <a:r>
              <a:rPr lang="en-US" altLang="ko-KR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(x2)</a:t>
            </a: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870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Ngài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phá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tan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vua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trần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quyền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ma </a:t>
            </a:r>
            <a:r>
              <a:rPr lang="en-US" sz="4000" err="1">
                <a:latin typeface="Arial" panose="020B0604020202020204" pitchFamily="34" charset="0"/>
                <a:cs typeface="Arial" panose="020B0604020202020204" pitchFamily="34" charset="0"/>
              </a:rPr>
              <a:t>vương</a:t>
            </a: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그분은 땅의 왕들을 멸하셨습니다</a:t>
            </a:r>
            <a:r>
              <a:rPr lang="en-US" altLang="ko-KR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악마의 힘</a:t>
            </a:r>
            <a:r>
              <a:rPr lang="en-US" altLang="ko-KR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Ngài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đắc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thắng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quyền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tối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tăm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khải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hoàn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ca.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여호와께서 승리로 흑암의 권세를 이기셨느니라</a:t>
            </a: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834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Mọi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quyền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năng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chí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cao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chúc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tôn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hiển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vinh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thuộc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duy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err="1">
                <a:latin typeface="Arial" panose="020B0604020202020204" pitchFamily="34" charset="0"/>
                <a:cs typeface="Arial" panose="020B0604020202020204" pitchFamily="34" charset="0"/>
              </a:rPr>
              <a:t>Chúa</a:t>
            </a: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모든 최고 권력</a:t>
            </a:r>
            <a:r>
              <a:rPr lang="en-US" altLang="ko-KR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오직 하나님께 영광과 영광을 돌립니다</a:t>
            </a:r>
            <a:r>
              <a:rPr lang="en-US" altLang="ko-KR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Ha-</a:t>
            </a:r>
            <a:r>
              <a:rPr lang="en-US" sz="4000" err="1">
                <a:latin typeface="Arial" panose="020B0604020202020204" pitchFamily="34" charset="0"/>
                <a:cs typeface="Arial" panose="020B0604020202020204" pitchFamily="34" charset="0"/>
              </a:rPr>
              <a:t>lê</a:t>
            </a: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000" err="1">
                <a:latin typeface="Arial" panose="020B0604020202020204" pitchFamily="34" charset="0"/>
                <a:cs typeface="Arial" panose="020B0604020202020204" pitchFamily="34" charset="0"/>
              </a:rPr>
              <a:t>lu-gia</a:t>
            </a: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할렐루야</a:t>
            </a:r>
            <a:r>
              <a:rPr lang="en-US" altLang="ko-KR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264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7200">
                <a:latin typeface="Arial" panose="020B0604020202020204" pitchFamily="34" charset="0"/>
                <a:cs typeface="Arial" panose="020B0604020202020204" pitchFamily="34" charset="0"/>
              </a:rPr>
              <a:t>TRONG CHA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72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하나님 안에서</a:t>
            </a:r>
            <a:endParaRPr lang="en-US" sz="7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568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Trong Cha là sự sống con.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내 생명은 하나님께 있습니다</a:t>
            </a:r>
            <a:r>
              <a:rPr lang="en-US" altLang="ko-KR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Trong Cha là sức mới con.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여호와께 나의 새 힘이 있도다</a:t>
            </a: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613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sz="40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000">
                <a:latin typeface="Arial" panose="020B0604020202020204" pitchFamily="34" charset="0"/>
                <a:cs typeface="Arial" panose="020B0604020202020204" pitchFamily="34" charset="0"/>
              </a:rPr>
              <a:t>Trong Cha là niềm hy vọng, trong Chúa, hỡi Cha!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ko-KR" altLang="en-US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주께 소망이 있사오니 오 여호와여</a:t>
            </a:r>
            <a:r>
              <a:rPr lang="en-US" altLang="ko-KR" sz="4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US" sz="4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510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810</TotalTime>
  <Words>891</Words>
  <Application>Microsoft Office PowerPoint</Application>
  <PresentationFormat>Widescreen</PresentationFormat>
  <Paragraphs>150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THI THIÊN 100 시편 100편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88</cp:revision>
  <dcterms:created xsi:type="dcterms:W3CDTF">2022-02-21T03:27:55Z</dcterms:created>
  <dcterms:modified xsi:type="dcterms:W3CDTF">2023-10-25T04:14:03Z</dcterms:modified>
</cp:coreProperties>
</file>