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80" r:id="rId20"/>
    <p:sldId id="281" r:id="rId21"/>
    <p:sldId id="282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25-12-2022)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sự sống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sức mới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 là niềm hy vọng, trong Chúa, hỡi Cha!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sức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Cha bằng tất cả đời sống.</a:t>
            </a:r>
          </a:p>
        </p:txBody>
      </p:sp>
    </p:spTree>
    <p:extLst>
      <p:ext uri="{BB962C8B-B14F-4D97-AF65-F5344CB8AC3E}">
        <p14:creationId xmlns:p14="http://schemas.microsoft.com/office/powerpoint/2010/main" val="9446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trọn cả tâm sức, với trọn cả đời sống.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hy vọng con từ nơi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Chúa, hỡi Cha! Trong Chúa, hỡi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trong Cha!</a:t>
            </a:r>
          </a:p>
        </p:txBody>
      </p:sp>
    </p:spTree>
    <p:extLst>
      <p:ext uri="{BB962C8B-B14F-4D97-AF65-F5344CB8AC3E}">
        <p14:creationId xmlns:p14="http://schemas.microsoft.com/office/powerpoint/2010/main" val="17364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YÊU THƯƠNG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4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Nơi Gô-tha Chúa chết thay vì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ơn thiêng tha thứ bao tội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Từ ngôi cao sang Ngài đã xuống dương trần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lang="es-E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7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Cha yêu thương luôn đỡ nâng đời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cho con sức mới trong Ngài luôn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yêu Chúa, lòng con mãi yêu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Vì Ngài đã yêu thương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Cha nhân ái, sống trong Ngài ngập tràn thỏa vui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đưa con, Ngài hằng dắt con vào niềm an thái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luôn dẫn lối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Dẫu đường đời còn nhiếu khó khăn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theo Ngài lòng càng vững tin nơi Cha toàn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năng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44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 CHÚA LÒNG GHI SÂU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9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Trái tim chân thành ghi ơn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Ơn Ngài không bao giờ nhạt phai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0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Đã ban Giê-xu cho muôn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người ăn năn về cùng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Tội lỗi xưa được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tha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8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Những kẻ khó được giàu ơn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Giê-xu yêu thương ngày đêm dìu qua sương mưa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Chính chỗ những kẻ khốn cùng được nương náu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51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Những kẻ vỡ lòng được yêu dấu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Trong tay Giê-xu bình an chẳng vương lo 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ơi!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2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930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95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1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HÃY ĐẾN VỚI NGÀI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2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1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6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on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xin chào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9100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CHA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574</Words>
  <Application>Microsoft Office PowerPoint</Application>
  <PresentationFormat>Widescreen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8</cp:revision>
  <dcterms:created xsi:type="dcterms:W3CDTF">2022-03-12T15:52:35Z</dcterms:created>
  <dcterms:modified xsi:type="dcterms:W3CDTF">2022-12-25T01:19:51Z</dcterms:modified>
</cp:coreProperties>
</file>