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77" r:id="rId14"/>
    <p:sldId id="278" r:id="rId15"/>
    <p:sldId id="279" r:id="rId16"/>
    <p:sldId id="280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26-02-2023)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suối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bế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cằn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cỗi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27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suối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28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NHÂN TỪ THAY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46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nhân từ đáng chúc tôn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thật tốt thay!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nhân từ đáng chúc tôn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nhân từ thay!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970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luôn tôn vinh hết trọn long,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 tâm vẹn toàn.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ô nhơ Chúa xoá sạch rồi.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đầy long thương xót.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86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tôn vinh Cha hết trọn long,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 tâm vẹn toàn,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ô nhơ Chúa xoá sạch rồi.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nhân từ thay.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66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 giờ đây chúng con tôn cao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Vua xứng danh quyền oai.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 đời con khát khao tôn cao danh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nhân từ thay.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651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BÀI CA SAI ĐI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764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216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dật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16694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5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6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kìa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975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Kìa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chi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458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175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chốn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665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212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349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 ĐỜI TÔI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79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Đa-Vít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19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00828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VINH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617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vinh Chúa trong mỗi lúc, trong mỗi nơi.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vinh Chúa trong mỗi lúc trong mọi nơi.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ngợi Ngài mỗi lúc trong mỗi nơi nơi bởi môi miệng nầy,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vinh Ngài trong mỗi lúc, trong mọi nơi.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7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GẶP GỠ CHÚA GIÊ-XU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076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gỡ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gỡ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gỡ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nảy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đệ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huynh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70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636</Words>
  <Application>Microsoft Office PowerPoint</Application>
  <PresentationFormat>Widescreen</PresentationFormat>
  <Paragraphs>109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2022-02-21T03:27:55Z</dcterms:created>
  <dcterms:modified xsi:type="dcterms:W3CDTF">2023-02-25T12:37:30Z</dcterms:modified>
</cp:coreProperties>
</file>