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26-03-2023)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VÀO TRONG NƠI THIÊNG LIÊNG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6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Vào trong nơi thiêng liêng nơi chí thánh </a:t>
            </a:r>
            <a:r>
              <a:rPr lang="vi-VN" sz="4000" dirty="0" smtClean="0">
                <a:cs typeface="Arial" panose="020B0604020202020204" pitchFamily="34" charset="0"/>
              </a:rPr>
              <a:t>Cha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Bước </a:t>
            </a:r>
            <a:r>
              <a:rPr lang="vi-VN" sz="4000" dirty="0" smtClean="0">
                <a:cs typeface="Arial" panose="020B0604020202020204" pitchFamily="34" charset="0"/>
              </a:rPr>
              <a:t>vào </a:t>
            </a:r>
            <a:r>
              <a:rPr lang="vi-VN" sz="4000" dirty="0">
                <a:cs typeface="Arial" panose="020B0604020202020204" pitchFamily="34" charset="0"/>
              </a:rPr>
              <a:t>bằng </a:t>
            </a:r>
            <a:r>
              <a:rPr lang="vi-VN" sz="4000" dirty="0" smtClean="0">
                <a:cs typeface="Arial" panose="020B0604020202020204" pitchFamily="34" charset="0"/>
              </a:rPr>
              <a:t>huyết </a:t>
            </a:r>
            <a:r>
              <a:rPr lang="vi-VN" sz="4000" dirty="0">
                <a:cs typeface="Arial" panose="020B0604020202020204" pitchFamily="34" charset="0"/>
              </a:rPr>
              <a:t>Chiên Con bôi </a:t>
            </a:r>
            <a:r>
              <a:rPr lang="vi-VN" sz="4000" dirty="0" smtClean="0">
                <a:cs typeface="Arial" panose="020B0604020202020204" pitchFamily="34" charset="0"/>
              </a:rPr>
              <a:t>sạch lòng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-Su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cs typeface="Arial" panose="020B0604020202020204" pitchFamily="34" charset="0"/>
              </a:rPr>
              <a:t>Bước </a:t>
            </a:r>
            <a:r>
              <a:rPr lang="vi-VN" sz="4000" dirty="0">
                <a:cs typeface="Arial" panose="020B0604020202020204" pitchFamily="34" charset="0"/>
              </a:rPr>
              <a:t>vào để chúc </a:t>
            </a:r>
            <a:r>
              <a:rPr lang="vi-VN" sz="4000" dirty="0" smtClean="0">
                <a:cs typeface="Arial" panose="020B0604020202020204" pitchFamily="34" charset="0"/>
              </a:rPr>
              <a:t>tán </a:t>
            </a:r>
            <a:r>
              <a:rPr lang="vi-VN" sz="4000" dirty="0">
                <a:cs typeface="Arial" panose="020B0604020202020204" pitchFamily="34" charset="0"/>
              </a:rPr>
              <a:t>danh </a:t>
            </a:r>
            <a:r>
              <a:rPr lang="vi-VN" sz="4000" dirty="0" smtClean="0">
                <a:cs typeface="Arial" panose="020B0604020202020204" pitchFamily="34" charset="0"/>
              </a:rPr>
              <a:t>Giê-Su</a:t>
            </a:r>
            <a:endParaRPr lang="vi-VN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1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Thờ phượng </a:t>
            </a:r>
            <a:r>
              <a:rPr lang="vi-VN" sz="4000" dirty="0" smtClean="0">
                <a:cs typeface="Arial" panose="020B0604020202020204" pitchFamily="34" charset="0"/>
              </a:rPr>
              <a:t>Chúa Giê-Su</a:t>
            </a:r>
            <a:r>
              <a:rPr lang="vi-VN" sz="4000" dirty="0">
                <a:cs typeface="Arial" panose="020B0604020202020204" pitchFamily="34" charset="0"/>
              </a:rPr>
              <a:t>, </a:t>
            </a:r>
            <a:r>
              <a:rPr lang="vi-VN" sz="4000" dirty="0" smtClean="0">
                <a:cs typeface="Arial" panose="020B0604020202020204" pitchFamily="34" charset="0"/>
              </a:rPr>
              <a:t>Vua Giê-Su</a:t>
            </a:r>
            <a:endParaRPr lang="vi-VN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Thờ phượng Chúa </a:t>
            </a:r>
            <a:r>
              <a:rPr lang="vi-VN" sz="4000" dirty="0" smtClean="0">
                <a:cs typeface="Arial" panose="020B0604020202020204" pitchFamily="34" charset="0"/>
              </a:rPr>
              <a:t>Giê-Su</a:t>
            </a:r>
            <a:r>
              <a:rPr lang="vi-VN" sz="4000" dirty="0">
                <a:cs typeface="Arial" panose="020B0604020202020204" pitchFamily="34" charset="0"/>
              </a:rPr>
              <a:t>, Vua </a:t>
            </a:r>
            <a:r>
              <a:rPr lang="vi-VN" sz="4000" dirty="0" smtClean="0">
                <a:cs typeface="Arial" panose="020B0604020202020204" pitchFamily="34" charset="0"/>
              </a:rPr>
              <a:t>Giê-Su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-Su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7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CÕI LÒNG SÂU THẲM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6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1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mới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6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5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63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ơn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7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0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8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4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427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491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2022-02-21T03:27:55Z</dcterms:created>
  <dcterms:modified xsi:type="dcterms:W3CDTF">2023-03-25T15:27:38Z</dcterms:modified>
</cp:coreProperties>
</file>