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0" r:id="rId3"/>
    <p:sldId id="343" r:id="rId4"/>
    <p:sldId id="633" r:id="rId5"/>
    <p:sldId id="648" r:id="rId6"/>
    <p:sldId id="257" r:id="rId7"/>
    <p:sldId id="258" r:id="rId8"/>
    <p:sldId id="649" r:id="rId9"/>
    <p:sldId id="259" r:id="rId10"/>
    <p:sldId id="650" r:id="rId11"/>
    <p:sldId id="260" r:id="rId12"/>
    <p:sldId id="651" r:id="rId13"/>
    <p:sldId id="26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61" r:id="rId24"/>
    <p:sldId id="678" r:id="rId25"/>
    <p:sldId id="679" r:id="rId26"/>
    <p:sldId id="684" r:id="rId27"/>
    <p:sldId id="662" r:id="rId28"/>
    <p:sldId id="680" r:id="rId29"/>
    <p:sldId id="681" r:id="rId30"/>
    <p:sldId id="663" r:id="rId31"/>
    <p:sldId id="682" r:id="rId32"/>
    <p:sldId id="683" r:id="rId33"/>
    <p:sldId id="675" r:id="rId34"/>
    <p:sldId id="676" r:id="rId35"/>
    <p:sldId id="677" r:id="rId36"/>
    <p:sldId id="670" r:id="rId37"/>
    <p:sldId id="671" r:id="rId38"/>
    <p:sldId id="672" r:id="rId39"/>
    <p:sldId id="673" r:id="rId40"/>
    <p:sldId id="674" r:id="rId41"/>
    <p:sldId id="363" r:id="rId42"/>
    <p:sldId id="598" r:id="rId43"/>
    <p:sldId id="543" r:id="rId44"/>
    <p:sldId id="290" r:id="rId45"/>
    <p:sldId id="291" r:id="rId46"/>
    <p:sldId id="483" r:id="rId47"/>
    <p:sldId id="626" r:id="rId48"/>
    <p:sldId id="627" r:id="rId49"/>
    <p:sldId id="628" r:id="rId50"/>
    <p:sldId id="629" r:id="rId51"/>
    <p:sldId id="64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66" y="114"/>
      </p:cViewPr>
      <p:guideLst/>
    </p:cSldViewPr>
  </p:slideViewPr>
  <p:outlineViewPr>
    <p:cViewPr>
      <p:scale>
        <a:sx n="33" d="100"/>
        <a:sy n="33" d="100"/>
      </p:scale>
      <p:origin x="0" y="-2146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26-05-2024)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989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(2x)</a:t>
            </a:r>
          </a:p>
        </p:txBody>
      </p:sp>
    </p:spTree>
    <p:extLst>
      <p:ext uri="{BB962C8B-B14F-4D97-AF65-F5344CB8AC3E}">
        <p14:creationId xmlns:p14="http://schemas.microsoft.com/office/powerpoint/2010/main" val="79600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75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(2x)</a:t>
            </a:r>
          </a:p>
        </p:txBody>
      </p:sp>
    </p:spTree>
    <p:extLst>
      <p:ext uri="{BB962C8B-B14F-4D97-AF65-F5344CB8AC3E}">
        <p14:creationId xmlns:p14="http://schemas.microsoft.com/office/powerpoint/2010/main" val="149267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Ngài. Hãy tôn vinh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ta hỡi, hãy ca ngợi,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Giê-hô-va!</a:t>
            </a:r>
          </a:p>
        </p:txBody>
      </p:sp>
    </p:spTree>
    <p:extLst>
      <p:ext uri="{BB962C8B-B14F-4D97-AF65-F5344CB8AC3E}">
        <p14:creationId xmlns:p14="http://schemas.microsoft.com/office/powerpoint/2010/main" val="66101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CHÚA</a:t>
            </a:r>
          </a:p>
        </p:txBody>
      </p:sp>
    </p:spTree>
    <p:extLst>
      <p:ext uri="{BB962C8B-B14F-4D97-AF65-F5344CB8AC3E}">
        <p14:creationId xmlns:p14="http://schemas.microsoft.com/office/powerpoint/2010/main" val="89468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98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8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vinh Chúa Cha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44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THẦN TA</a:t>
            </a:r>
          </a:p>
        </p:txBody>
      </p:sp>
    </p:spTree>
    <p:extLst>
      <p:ext uri="{BB962C8B-B14F-4D97-AF65-F5344CB8AC3E}">
        <p14:creationId xmlns:p14="http://schemas.microsoft.com/office/powerpoint/2010/main" val="10490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Có núi ngăn trở hành trình con chăng?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nhọn và cao trước mặt?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lên chăm xem Chúa Giê-xu Christ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này ắt phải dời đi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Thánh Linh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Chúa ban cho người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3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Sông sâu ngăn trở hành trình con chăng?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rộng và sâu trước mặt?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tới sông kia ắt chia đôi liền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được qua bến bờ kia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34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Thánh Linh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Chúa ban cho người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2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0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Khi con đang gặp nguy nan thử thách?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sợ và kinh hãi chăng?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lên chăm xem Chúa Giê-xu Christ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đ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chí bình an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47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Thánh Linh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Chúa ban cho người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4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0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Ta tin duy một Giê-xu quyền năng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truyền cuồng phong khiếp phục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ta can đảm quyết không nao sờn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Ngài sẽ mở đường đi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24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Thánh Linh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bởi quyền với năng lực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đại quyền Chúa ban cho người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1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68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ƯỚC MONG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80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ước mong, lòng ước mong.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đáy tim con xin dâng lên, lòng ước mong.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thánh ý Chúa trên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với Chúa mãi không 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dâng Chúa tiếng hát muôn đời con ước mong.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5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kính dâng lời chúc tôn.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Chúa bao la trên không gian nào đổi thay.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dâng tiếng nói của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yêu mến khúc hát ân tình,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tươi mới thắm thiết trong lành như ý Cha.</a:t>
            </a:r>
          </a:p>
        </p:txBody>
      </p:sp>
    </p:spTree>
    <p:extLst>
      <p:ext uri="{BB962C8B-B14F-4D97-AF65-F5344CB8AC3E}">
        <p14:creationId xmlns:p14="http://schemas.microsoft.com/office/powerpoint/2010/main" val="3800087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CHÚA LÒNG GHI SÂU</a:t>
            </a:r>
          </a:p>
        </p:txBody>
      </p:sp>
    </p:spTree>
    <p:extLst>
      <p:ext uri="{BB962C8B-B14F-4D97-AF65-F5344CB8AC3E}">
        <p14:creationId xmlns:p14="http://schemas.microsoft.com/office/powerpoint/2010/main" val="3232930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Trái tim chân thành ghi ơn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Ơn Ngài không bao giờ nhạt phai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6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Đã ban Giê-xu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Muôn người ăn năn về cùng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Tội lỗi xưa được tha</a:t>
            </a:r>
          </a:p>
        </p:txBody>
      </p:sp>
    </p:spTree>
    <p:extLst>
      <p:ext uri="{BB962C8B-B14F-4D97-AF65-F5344CB8AC3E}">
        <p14:creationId xmlns:p14="http://schemas.microsoft.com/office/powerpoint/2010/main" val="2052554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Những kẻ khó được giàu ơn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Giê-xu yêu thương ngày đêm dìu qua sương mưa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0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Chính chỗ những kẻ khốn cùng được nương náu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Những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kẻ vỡ lòng được yêu dấu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Trong tay Giê-xu bình an chẳng vương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Cha ơi!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6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Lạy Đức Chúa Trời công chính của con! Khi con kêu cầu, xin đáp lời con.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Khi con bị gian truân, xin đem con ra nơi khoảng khoát;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Xin thương xót con và nghe lời cầu nguyện của con.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Hỡi các người, danh dự của ta sẽ bị sỉ nhục cho đến bao giờ?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Các người ưa thích chuyện hư không và tìm kiếm điều dối trá cho đến chừng nào? 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biết rằng Đức Giê-hô-va đã biệt riêng người tin kính cho Ngài.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 kêu cầu, Đức Giê-hô-va sẽ nghe ta.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run sợ và đừng phạm tội;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nằm trên giường, hãy suy ngẫm trong lòng và yên lặng.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dâng sự công chính làm tế lễ,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đặt lòng tin cậy nơi Đức Giê-hô-va.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Nhiều người nói: “Ai sẽ cho chúng tôi thấy phước?”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xin chiếu rạng ánh sáng mặt Ngài trên chúng con!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Chúa khiến lòng con tràn ngập niềm vui,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Hơn cả niềm vui của chúng khi có lúa mì và rượu nho dư dật.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con sẽ nằm và ngủ bình yên;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Vì chỉ một mình Ngài gìn giữ con được sống an lành.</a:t>
            </a:r>
          </a:p>
        </p:txBody>
      </p:sp>
    </p:spTree>
    <p:extLst>
      <p:ext uri="{BB962C8B-B14F-4D97-AF65-F5344CB8AC3E}">
        <p14:creationId xmlns:p14="http://schemas.microsoft.com/office/powerpoint/2010/main" val="429215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(2x)</a:t>
            </a:r>
          </a:p>
        </p:txBody>
      </p:sp>
    </p:spTree>
    <p:extLst>
      <p:ext uri="{BB962C8B-B14F-4D97-AF65-F5344CB8AC3E}">
        <p14:creationId xmlns:p14="http://schemas.microsoft.com/office/powerpoint/2010/main" val="60924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444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ta! (2x)</a:t>
            </a:r>
          </a:p>
        </p:txBody>
      </p:sp>
    </p:spTree>
    <p:extLst>
      <p:ext uri="{BB962C8B-B14F-4D97-AF65-F5344CB8AC3E}">
        <p14:creationId xmlns:p14="http://schemas.microsoft.com/office/powerpoint/2010/main" val="373710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1372</Words>
  <Application>Microsoft Office PowerPoint</Application>
  <PresentationFormat>Widescreen</PresentationFormat>
  <Paragraphs>232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153</cp:revision>
  <dcterms:created xsi:type="dcterms:W3CDTF">2022-02-21T03:27:55Z</dcterms:created>
  <dcterms:modified xsi:type="dcterms:W3CDTF">2024-05-25T15:14:31Z</dcterms:modified>
</cp:coreProperties>
</file>