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6"/>
  </p:notesMasterIdLst>
  <p:sldIdLst>
    <p:sldId id="256" r:id="rId3"/>
    <p:sldId id="260" r:id="rId4"/>
    <p:sldId id="289" r:id="rId5"/>
    <p:sldId id="290" r:id="rId6"/>
    <p:sldId id="288"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91" r:id="rId32"/>
    <p:sldId id="285" r:id="rId33"/>
    <p:sldId id="286" r:id="rId34"/>
    <p:sldId id="28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0" y="6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3B7831-06CE-4B3B-A049-E6375E74FB33}" type="datetimeFigureOut">
              <a:rPr lang="en-US" smtClean="0"/>
              <a:t>6/26/2022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146C30-6CF9-4B7A-9E9C-667A235FD5BF}" type="slidenum">
              <a:rPr lang="en-US" smtClean="0"/>
              <a:t>‹#›</a:t>
            </a:fld>
            <a:endParaRPr lang="en-US"/>
          </a:p>
        </p:txBody>
      </p:sp>
    </p:spTree>
    <p:extLst>
      <p:ext uri="{BB962C8B-B14F-4D97-AF65-F5344CB8AC3E}">
        <p14:creationId xmlns:p14="http://schemas.microsoft.com/office/powerpoint/2010/main" val="4050675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499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13.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Master" Target="../slideMasters/slideMaster2.xml"/><Relationship Id="rId5" Type="http://schemas.openxmlformats.org/officeDocument/2006/relationships/image" Target="../media/image14.jpg"/><Relationship Id="rId4"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A41610-8228-43D2-BE15-8AF9187EC9AE}" type="datetimeFigureOut">
              <a:rPr lang="en-US" smtClean="0"/>
              <a:t>6/26/2022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9E711-1617-4C52-A755-1A51F3433711}" type="slidenum">
              <a:rPr lang="en-US" smtClean="0"/>
              <a:t>‹#›</a:t>
            </a:fld>
            <a:endParaRPr lang="en-US"/>
          </a:p>
        </p:txBody>
      </p:sp>
    </p:spTree>
    <p:extLst>
      <p:ext uri="{BB962C8B-B14F-4D97-AF65-F5344CB8AC3E}">
        <p14:creationId xmlns:p14="http://schemas.microsoft.com/office/powerpoint/2010/main" val="2460092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A41610-8228-43D2-BE15-8AF9187EC9AE}" type="datetimeFigureOut">
              <a:rPr lang="en-US" smtClean="0"/>
              <a:t>6/26/2022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9E711-1617-4C52-A755-1A51F3433711}" type="slidenum">
              <a:rPr lang="en-US" smtClean="0"/>
              <a:t>‹#›</a:t>
            </a:fld>
            <a:endParaRPr lang="en-US"/>
          </a:p>
        </p:txBody>
      </p:sp>
    </p:spTree>
    <p:extLst>
      <p:ext uri="{BB962C8B-B14F-4D97-AF65-F5344CB8AC3E}">
        <p14:creationId xmlns:p14="http://schemas.microsoft.com/office/powerpoint/2010/main" val="1420729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A41610-8228-43D2-BE15-8AF9187EC9AE}" type="datetimeFigureOut">
              <a:rPr lang="en-US" smtClean="0"/>
              <a:t>6/26/2022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9E711-1617-4C52-A755-1A51F3433711}" type="slidenum">
              <a:rPr lang="en-US" smtClean="0"/>
              <a:t>‹#›</a:t>
            </a:fld>
            <a:endParaRPr lang="en-US"/>
          </a:p>
        </p:txBody>
      </p:sp>
    </p:spTree>
    <p:extLst>
      <p:ext uri="{BB962C8B-B14F-4D97-AF65-F5344CB8AC3E}">
        <p14:creationId xmlns:p14="http://schemas.microsoft.com/office/powerpoint/2010/main" val="1775132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descr="Death_to_stock_photography_Vibrant-(9-of-10).jpg"/>
          <p:cNvPicPr preferRelativeResize="0"/>
          <p:nvPr/>
        </p:nvPicPr>
        <p:blipFill>
          <a:blip r:embed="rId2">
            <a:alphaModFix/>
          </a:blip>
          <a:stretch>
            <a:fillRect/>
          </a:stretch>
        </p:blipFill>
        <p:spPr>
          <a:xfrm>
            <a:off x="2653936" y="-20767"/>
            <a:ext cx="1383600" cy="1383600"/>
          </a:xfrm>
          <a:prstGeom prst="rect">
            <a:avLst/>
          </a:prstGeom>
          <a:noFill/>
          <a:ln>
            <a:noFill/>
          </a:ln>
        </p:spPr>
      </p:pic>
      <p:pic>
        <p:nvPicPr>
          <p:cNvPr id="11" name="Google Shape;11;p2" descr="Death_to_stock_communicate_hands_2.jpg"/>
          <p:cNvPicPr preferRelativeResize="0"/>
          <p:nvPr/>
        </p:nvPicPr>
        <p:blipFill>
          <a:blip r:embed="rId3">
            <a:alphaModFix/>
          </a:blip>
          <a:stretch>
            <a:fillRect/>
          </a:stretch>
        </p:blipFill>
        <p:spPr>
          <a:xfrm>
            <a:off x="10721764" y="2655767"/>
            <a:ext cx="1546437" cy="1546400"/>
          </a:xfrm>
          <a:prstGeom prst="rect">
            <a:avLst/>
          </a:prstGeom>
          <a:noFill/>
          <a:ln>
            <a:noFill/>
          </a:ln>
        </p:spPr>
      </p:pic>
      <p:pic>
        <p:nvPicPr>
          <p:cNvPr id="12" name="Google Shape;12;p2" descr="Death_to_stock_photography_Vibrant-(10-of-10).jpg"/>
          <p:cNvPicPr preferRelativeResize="0"/>
          <p:nvPr/>
        </p:nvPicPr>
        <p:blipFill>
          <a:blip r:embed="rId4">
            <a:alphaModFix/>
          </a:blip>
          <a:stretch>
            <a:fillRect/>
          </a:stretch>
        </p:blipFill>
        <p:spPr>
          <a:xfrm>
            <a:off x="-93899" y="4109101"/>
            <a:ext cx="2760900" cy="2760900"/>
          </a:xfrm>
          <a:prstGeom prst="rect">
            <a:avLst/>
          </a:prstGeom>
          <a:noFill/>
          <a:ln>
            <a:noFill/>
          </a:ln>
        </p:spPr>
      </p:pic>
      <p:pic>
        <p:nvPicPr>
          <p:cNvPr id="13" name="Google Shape;13;p2" descr="Death_to_stock_communicate_hands_5.jpg"/>
          <p:cNvPicPr preferRelativeResize="0"/>
          <p:nvPr/>
        </p:nvPicPr>
        <p:blipFill>
          <a:blip r:embed="rId5">
            <a:alphaModFix/>
          </a:blip>
          <a:stretch>
            <a:fillRect/>
          </a:stretch>
        </p:blipFill>
        <p:spPr>
          <a:xfrm>
            <a:off x="9525000" y="2967"/>
            <a:ext cx="2743200" cy="2743200"/>
          </a:xfrm>
          <a:prstGeom prst="rect">
            <a:avLst/>
          </a:prstGeom>
          <a:noFill/>
          <a:ln>
            <a:noFill/>
          </a:ln>
        </p:spPr>
      </p:pic>
      <p:pic>
        <p:nvPicPr>
          <p:cNvPr id="14" name="Google Shape;14;p2" descr="Death_to_stock_communicate_hands_9-.jpg"/>
          <p:cNvPicPr preferRelativeResize="0"/>
          <p:nvPr/>
        </p:nvPicPr>
        <p:blipFill>
          <a:blip r:embed="rId6">
            <a:alphaModFix/>
          </a:blip>
          <a:stretch>
            <a:fillRect/>
          </a:stretch>
        </p:blipFill>
        <p:spPr>
          <a:xfrm>
            <a:off x="-95323" y="1356243"/>
            <a:ext cx="2760900" cy="2760900"/>
          </a:xfrm>
          <a:prstGeom prst="rect">
            <a:avLst/>
          </a:prstGeom>
          <a:noFill/>
          <a:ln>
            <a:noFill/>
          </a:ln>
        </p:spPr>
      </p:pic>
      <p:sp>
        <p:nvSpPr>
          <p:cNvPr id="15" name="Google Shape;15;p2"/>
          <p:cNvSpPr/>
          <p:nvPr/>
        </p:nvSpPr>
        <p:spPr>
          <a:xfrm>
            <a:off x="-96836" y="2730901"/>
            <a:ext cx="1383600" cy="13836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1286764" y="5486501"/>
            <a:ext cx="1383600" cy="1383600"/>
          </a:xfrm>
          <a:prstGeom prst="rect">
            <a:avLst/>
          </a:prstGeom>
          <a:solidFill>
            <a:srgbClr val="CEDBE0">
              <a:alpha val="326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17" name="Google Shape;17;p2" descr="DeathtoStock_Clementine10.jpg"/>
          <p:cNvPicPr preferRelativeResize="0"/>
          <p:nvPr/>
        </p:nvPicPr>
        <p:blipFill>
          <a:blip r:embed="rId7">
            <a:alphaModFix/>
          </a:blip>
          <a:stretch>
            <a:fillRect/>
          </a:stretch>
        </p:blipFill>
        <p:spPr>
          <a:xfrm>
            <a:off x="5408857" y="5481877"/>
            <a:ext cx="1383600" cy="1383567"/>
          </a:xfrm>
          <a:prstGeom prst="rect">
            <a:avLst/>
          </a:prstGeom>
          <a:noFill/>
          <a:ln>
            <a:noFill/>
          </a:ln>
        </p:spPr>
      </p:pic>
      <p:pic>
        <p:nvPicPr>
          <p:cNvPr id="18" name="Google Shape;18;p2" descr="Death_to_stock_communicate_hands_4.jpg"/>
          <p:cNvPicPr preferRelativeResize="0"/>
          <p:nvPr/>
        </p:nvPicPr>
        <p:blipFill>
          <a:blip r:embed="rId8">
            <a:alphaModFix/>
          </a:blip>
          <a:stretch>
            <a:fillRect/>
          </a:stretch>
        </p:blipFill>
        <p:spPr>
          <a:xfrm>
            <a:off x="9523385" y="4113834"/>
            <a:ext cx="2760900" cy="2760900"/>
          </a:xfrm>
          <a:prstGeom prst="rect">
            <a:avLst/>
          </a:prstGeom>
          <a:noFill/>
          <a:ln>
            <a:noFill/>
          </a:ln>
        </p:spPr>
      </p:pic>
      <p:pic>
        <p:nvPicPr>
          <p:cNvPr id="19" name="Google Shape;19;p2" descr="DeathtoStock_Simplify3.jpg"/>
          <p:cNvPicPr preferRelativeResize="0"/>
          <p:nvPr/>
        </p:nvPicPr>
        <p:blipFill>
          <a:blip r:embed="rId9">
            <a:alphaModFix/>
          </a:blip>
          <a:stretch>
            <a:fillRect/>
          </a:stretch>
        </p:blipFill>
        <p:spPr>
          <a:xfrm>
            <a:off x="-88800" y="-24141"/>
            <a:ext cx="1383600" cy="1383644"/>
          </a:xfrm>
          <a:prstGeom prst="rect">
            <a:avLst/>
          </a:prstGeom>
          <a:noFill/>
          <a:ln>
            <a:noFill/>
          </a:ln>
        </p:spPr>
      </p:pic>
      <p:pic>
        <p:nvPicPr>
          <p:cNvPr id="20" name="Google Shape;20;p2" descr="Death_to_stock_communicate_hands_1.jpg"/>
          <p:cNvPicPr preferRelativeResize="0"/>
          <p:nvPr/>
        </p:nvPicPr>
        <p:blipFill>
          <a:blip r:embed="rId10">
            <a:alphaModFix/>
          </a:blip>
          <a:stretch>
            <a:fillRect/>
          </a:stretch>
        </p:blipFill>
        <p:spPr>
          <a:xfrm>
            <a:off x="6776392" y="-24100"/>
            <a:ext cx="1383600" cy="1383600"/>
          </a:xfrm>
          <a:prstGeom prst="rect">
            <a:avLst/>
          </a:prstGeom>
          <a:noFill/>
          <a:ln>
            <a:noFill/>
          </a:ln>
        </p:spPr>
      </p:pic>
      <p:pic>
        <p:nvPicPr>
          <p:cNvPr id="21" name="Google Shape;21;p2" descr="Death_to_stock_communicate_hands_3.jpg"/>
          <p:cNvPicPr preferRelativeResize="0"/>
          <p:nvPr/>
        </p:nvPicPr>
        <p:blipFill>
          <a:blip r:embed="rId11">
            <a:alphaModFix/>
          </a:blip>
          <a:stretch>
            <a:fillRect/>
          </a:stretch>
        </p:blipFill>
        <p:spPr>
          <a:xfrm>
            <a:off x="4025267" y="5474400"/>
            <a:ext cx="1383600" cy="1383600"/>
          </a:xfrm>
          <a:prstGeom prst="rect">
            <a:avLst/>
          </a:prstGeom>
          <a:noFill/>
          <a:ln>
            <a:noFill/>
          </a:ln>
        </p:spPr>
      </p:pic>
      <p:sp>
        <p:nvSpPr>
          <p:cNvPr id="22" name="Google Shape;22;p2"/>
          <p:cNvSpPr/>
          <p:nvPr/>
        </p:nvSpPr>
        <p:spPr>
          <a:xfrm flipH="1">
            <a:off x="1295400" y="-8160"/>
            <a:ext cx="1371600" cy="1371600"/>
          </a:xfrm>
          <a:prstGeom prst="rect">
            <a:avLst/>
          </a:prstGeom>
          <a:solidFill>
            <a:srgbClr val="B0D85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flipH="1">
            <a:off x="2667000" y="5486519"/>
            <a:ext cx="1371600" cy="1371600"/>
          </a:xfrm>
          <a:prstGeom prst="rect">
            <a:avLst/>
          </a:prstGeom>
          <a:solidFill>
            <a:srgbClr val="EDC67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4;p2"/>
          <p:cNvSpPr/>
          <p:nvPr/>
        </p:nvSpPr>
        <p:spPr>
          <a:xfrm flipH="1">
            <a:off x="4038600" y="0"/>
            <a:ext cx="1371600" cy="1371600"/>
          </a:xfrm>
          <a:prstGeom prst="rect">
            <a:avLst/>
          </a:prstGeom>
          <a:solidFill>
            <a:srgbClr val="CEDB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5;p2"/>
          <p:cNvSpPr/>
          <p:nvPr/>
        </p:nvSpPr>
        <p:spPr>
          <a:xfrm flipH="1">
            <a:off x="6781800" y="5486519"/>
            <a:ext cx="1371600" cy="1371600"/>
          </a:xfrm>
          <a:prstGeom prst="rect">
            <a:avLst/>
          </a:prstGeom>
          <a:solidFill>
            <a:srgbClr val="7198A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6;p2"/>
          <p:cNvSpPr/>
          <p:nvPr/>
        </p:nvSpPr>
        <p:spPr>
          <a:xfrm flipH="1">
            <a:off x="8153400" y="5486519"/>
            <a:ext cx="1371600" cy="13716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2"/>
          <p:cNvSpPr/>
          <p:nvPr/>
        </p:nvSpPr>
        <p:spPr>
          <a:xfrm flipH="1">
            <a:off x="8157300" y="-12741"/>
            <a:ext cx="1371600" cy="1371600"/>
          </a:xfrm>
          <a:prstGeom prst="rect">
            <a:avLst/>
          </a:prstGeom>
          <a:solidFill>
            <a:srgbClr val="37A9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2"/>
          <p:cNvSpPr/>
          <p:nvPr/>
        </p:nvSpPr>
        <p:spPr>
          <a:xfrm flipH="1">
            <a:off x="5410200" y="0"/>
            <a:ext cx="1371600" cy="1371600"/>
          </a:xfrm>
          <a:prstGeom prst="rect">
            <a:avLst/>
          </a:prstGeom>
          <a:solidFill>
            <a:srgbClr val="FAA99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2"/>
          <p:cNvSpPr/>
          <p:nvPr/>
        </p:nvSpPr>
        <p:spPr>
          <a:xfrm>
            <a:off x="2667000" y="1358900"/>
            <a:ext cx="6858000" cy="41276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0;p2"/>
          <p:cNvSpPr txBox="1">
            <a:spLocks noGrp="1"/>
          </p:cNvSpPr>
          <p:nvPr>
            <p:ph type="ctrTitle"/>
          </p:nvPr>
        </p:nvSpPr>
        <p:spPr>
          <a:xfrm>
            <a:off x="3948733" y="2655767"/>
            <a:ext cx="4294400" cy="154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000"/>
              <a:buNone/>
              <a:defRPr sz="4000"/>
            </a:lvl1pPr>
            <a:lvl2pPr lvl="1" algn="ctr">
              <a:spcBef>
                <a:spcPts val="0"/>
              </a:spcBef>
              <a:spcAft>
                <a:spcPts val="0"/>
              </a:spcAft>
              <a:buSzPts val="3000"/>
              <a:buNone/>
              <a:defRPr sz="4000"/>
            </a:lvl2pPr>
            <a:lvl3pPr lvl="2" algn="ctr">
              <a:spcBef>
                <a:spcPts val="0"/>
              </a:spcBef>
              <a:spcAft>
                <a:spcPts val="0"/>
              </a:spcAft>
              <a:buSzPts val="3000"/>
              <a:buNone/>
              <a:defRPr sz="4000"/>
            </a:lvl3pPr>
            <a:lvl4pPr lvl="3" algn="ctr">
              <a:spcBef>
                <a:spcPts val="0"/>
              </a:spcBef>
              <a:spcAft>
                <a:spcPts val="0"/>
              </a:spcAft>
              <a:buSzPts val="3000"/>
              <a:buNone/>
              <a:defRPr sz="4000"/>
            </a:lvl4pPr>
            <a:lvl5pPr lvl="4" algn="ctr">
              <a:spcBef>
                <a:spcPts val="0"/>
              </a:spcBef>
              <a:spcAft>
                <a:spcPts val="0"/>
              </a:spcAft>
              <a:buSzPts val="3000"/>
              <a:buNone/>
              <a:defRPr sz="4000"/>
            </a:lvl5pPr>
            <a:lvl6pPr lvl="5" algn="ctr">
              <a:spcBef>
                <a:spcPts val="0"/>
              </a:spcBef>
              <a:spcAft>
                <a:spcPts val="0"/>
              </a:spcAft>
              <a:buSzPts val="3000"/>
              <a:buNone/>
              <a:defRPr sz="4000"/>
            </a:lvl6pPr>
            <a:lvl7pPr lvl="6" algn="ctr">
              <a:spcBef>
                <a:spcPts val="0"/>
              </a:spcBef>
              <a:spcAft>
                <a:spcPts val="0"/>
              </a:spcAft>
              <a:buSzPts val="3000"/>
              <a:buNone/>
              <a:defRPr sz="4000"/>
            </a:lvl7pPr>
            <a:lvl8pPr lvl="7" algn="ctr">
              <a:spcBef>
                <a:spcPts val="0"/>
              </a:spcBef>
              <a:spcAft>
                <a:spcPts val="0"/>
              </a:spcAft>
              <a:buSzPts val="3000"/>
              <a:buNone/>
              <a:defRPr sz="4000"/>
            </a:lvl8pPr>
            <a:lvl9pPr lvl="8" algn="ctr">
              <a:spcBef>
                <a:spcPts val="0"/>
              </a:spcBef>
              <a:spcAft>
                <a:spcPts val="0"/>
              </a:spcAft>
              <a:buSzPts val="3000"/>
              <a:buNone/>
              <a:defRPr sz="4000"/>
            </a:lvl9pPr>
          </a:lstStyle>
          <a:p>
            <a:endParaRPr/>
          </a:p>
        </p:txBody>
      </p:sp>
      <p:sp>
        <p:nvSpPr>
          <p:cNvPr id="31" name="Google Shape;31;p2"/>
          <p:cNvSpPr/>
          <p:nvPr/>
        </p:nvSpPr>
        <p:spPr>
          <a:xfrm flipH="1">
            <a:off x="9526445" y="3417488"/>
            <a:ext cx="691600" cy="6916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2"/>
          <p:cNvSpPr/>
          <p:nvPr/>
        </p:nvSpPr>
        <p:spPr>
          <a:xfrm flipH="1">
            <a:off x="3343112" y="667255"/>
            <a:ext cx="691600" cy="6916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2"/>
          <p:cNvSpPr/>
          <p:nvPr/>
        </p:nvSpPr>
        <p:spPr>
          <a:xfrm flipH="1">
            <a:off x="10896388" y="11"/>
            <a:ext cx="1295600" cy="12952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2"/>
          <p:cNvSpPr/>
          <p:nvPr/>
        </p:nvSpPr>
        <p:spPr>
          <a:xfrm>
            <a:off x="6088157" y="-65"/>
            <a:ext cx="691600" cy="691600"/>
          </a:xfrm>
          <a:prstGeom prst="rect">
            <a:avLst/>
          </a:prstGeom>
          <a:solidFill>
            <a:srgbClr val="CEDBE0">
              <a:alpha val="326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2"/>
          <p:cNvSpPr/>
          <p:nvPr/>
        </p:nvSpPr>
        <p:spPr>
          <a:xfrm flipH="1">
            <a:off x="604012" y="-79"/>
            <a:ext cx="691600" cy="6916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6;p2"/>
          <p:cNvSpPr/>
          <p:nvPr/>
        </p:nvSpPr>
        <p:spPr>
          <a:xfrm>
            <a:off x="9518247" y="4113835"/>
            <a:ext cx="1383600" cy="13836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7;p2"/>
          <p:cNvSpPr/>
          <p:nvPr/>
        </p:nvSpPr>
        <p:spPr>
          <a:xfrm flipH="1">
            <a:off x="9525000" y="2743267"/>
            <a:ext cx="1383600" cy="1383600"/>
          </a:xfrm>
          <a:prstGeom prst="rect">
            <a:avLst/>
          </a:prstGeom>
          <a:solidFill>
            <a:srgbClr val="CEDB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48213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38"/>
        <p:cNvGrpSpPr/>
        <p:nvPr/>
      </p:nvGrpSpPr>
      <p:grpSpPr>
        <a:xfrm>
          <a:off x="0" y="0"/>
          <a:ext cx="0" cy="0"/>
          <a:chOff x="0" y="0"/>
          <a:chExt cx="0" cy="0"/>
        </a:xfrm>
      </p:grpSpPr>
      <p:pic>
        <p:nvPicPr>
          <p:cNvPr id="39" name="Google Shape;39;p3" descr="Death_to_stock_photography_Vibrant-(9-of-10).jpg"/>
          <p:cNvPicPr preferRelativeResize="0"/>
          <p:nvPr/>
        </p:nvPicPr>
        <p:blipFill>
          <a:blip r:embed="rId2">
            <a:alphaModFix/>
          </a:blip>
          <a:stretch>
            <a:fillRect/>
          </a:stretch>
        </p:blipFill>
        <p:spPr>
          <a:xfrm>
            <a:off x="2653936" y="-20767"/>
            <a:ext cx="1383600" cy="1383600"/>
          </a:xfrm>
          <a:prstGeom prst="rect">
            <a:avLst/>
          </a:prstGeom>
          <a:noFill/>
          <a:ln>
            <a:noFill/>
          </a:ln>
        </p:spPr>
      </p:pic>
      <p:pic>
        <p:nvPicPr>
          <p:cNvPr id="40" name="Google Shape;40;p3" descr="Death_to_stock_communicate_hands_2.jpg"/>
          <p:cNvPicPr preferRelativeResize="0"/>
          <p:nvPr/>
        </p:nvPicPr>
        <p:blipFill>
          <a:blip r:embed="rId3">
            <a:alphaModFix/>
          </a:blip>
          <a:stretch>
            <a:fillRect/>
          </a:stretch>
        </p:blipFill>
        <p:spPr>
          <a:xfrm>
            <a:off x="10721764" y="2655767"/>
            <a:ext cx="1546437" cy="1546400"/>
          </a:xfrm>
          <a:prstGeom prst="rect">
            <a:avLst/>
          </a:prstGeom>
          <a:noFill/>
          <a:ln>
            <a:noFill/>
          </a:ln>
        </p:spPr>
      </p:pic>
      <p:pic>
        <p:nvPicPr>
          <p:cNvPr id="41" name="Google Shape;41;p3" descr="Death_to_stock_photography_Vibrant-(10-of-10).jpg"/>
          <p:cNvPicPr preferRelativeResize="0"/>
          <p:nvPr/>
        </p:nvPicPr>
        <p:blipFill>
          <a:blip r:embed="rId4">
            <a:alphaModFix/>
          </a:blip>
          <a:stretch>
            <a:fillRect/>
          </a:stretch>
        </p:blipFill>
        <p:spPr>
          <a:xfrm>
            <a:off x="-93899" y="4109101"/>
            <a:ext cx="2760900" cy="2760900"/>
          </a:xfrm>
          <a:prstGeom prst="rect">
            <a:avLst/>
          </a:prstGeom>
          <a:noFill/>
          <a:ln>
            <a:noFill/>
          </a:ln>
        </p:spPr>
      </p:pic>
      <p:pic>
        <p:nvPicPr>
          <p:cNvPr id="42" name="Google Shape;42;p3" descr="Death_to_stock_communicate_hands_5.jpg"/>
          <p:cNvPicPr preferRelativeResize="0"/>
          <p:nvPr/>
        </p:nvPicPr>
        <p:blipFill>
          <a:blip r:embed="rId5">
            <a:alphaModFix/>
          </a:blip>
          <a:stretch>
            <a:fillRect/>
          </a:stretch>
        </p:blipFill>
        <p:spPr>
          <a:xfrm>
            <a:off x="9525000" y="2967"/>
            <a:ext cx="2743200" cy="2743200"/>
          </a:xfrm>
          <a:prstGeom prst="rect">
            <a:avLst/>
          </a:prstGeom>
          <a:noFill/>
          <a:ln>
            <a:noFill/>
          </a:ln>
        </p:spPr>
      </p:pic>
      <p:pic>
        <p:nvPicPr>
          <p:cNvPr id="43" name="Google Shape;43;p3" descr="Death_to_stock_communicate_hands_9-.jpg"/>
          <p:cNvPicPr preferRelativeResize="0"/>
          <p:nvPr/>
        </p:nvPicPr>
        <p:blipFill>
          <a:blip r:embed="rId6">
            <a:alphaModFix/>
          </a:blip>
          <a:stretch>
            <a:fillRect/>
          </a:stretch>
        </p:blipFill>
        <p:spPr>
          <a:xfrm>
            <a:off x="-95323" y="1356243"/>
            <a:ext cx="2760900" cy="2760900"/>
          </a:xfrm>
          <a:prstGeom prst="rect">
            <a:avLst/>
          </a:prstGeom>
          <a:noFill/>
          <a:ln>
            <a:noFill/>
          </a:ln>
        </p:spPr>
      </p:pic>
      <p:sp>
        <p:nvSpPr>
          <p:cNvPr id="44" name="Google Shape;44;p3"/>
          <p:cNvSpPr/>
          <p:nvPr/>
        </p:nvSpPr>
        <p:spPr>
          <a:xfrm>
            <a:off x="-96836" y="2730901"/>
            <a:ext cx="1383600" cy="13836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5" name="Google Shape;45;p3" descr="DeathtoStock_Clementine10.jpg"/>
          <p:cNvPicPr preferRelativeResize="0"/>
          <p:nvPr/>
        </p:nvPicPr>
        <p:blipFill>
          <a:blip r:embed="rId7">
            <a:alphaModFix/>
          </a:blip>
          <a:stretch>
            <a:fillRect/>
          </a:stretch>
        </p:blipFill>
        <p:spPr>
          <a:xfrm>
            <a:off x="5408857" y="5481877"/>
            <a:ext cx="1383600" cy="1383567"/>
          </a:xfrm>
          <a:prstGeom prst="rect">
            <a:avLst/>
          </a:prstGeom>
          <a:noFill/>
          <a:ln>
            <a:noFill/>
          </a:ln>
        </p:spPr>
      </p:pic>
      <p:pic>
        <p:nvPicPr>
          <p:cNvPr id="46" name="Google Shape;46;p3" descr="Death_to_stock_communicate_hands_4.jpg"/>
          <p:cNvPicPr preferRelativeResize="0"/>
          <p:nvPr/>
        </p:nvPicPr>
        <p:blipFill>
          <a:blip r:embed="rId8">
            <a:alphaModFix/>
          </a:blip>
          <a:stretch>
            <a:fillRect/>
          </a:stretch>
        </p:blipFill>
        <p:spPr>
          <a:xfrm>
            <a:off x="9523385" y="4113834"/>
            <a:ext cx="2760900" cy="2760900"/>
          </a:xfrm>
          <a:prstGeom prst="rect">
            <a:avLst/>
          </a:prstGeom>
          <a:noFill/>
          <a:ln>
            <a:noFill/>
          </a:ln>
        </p:spPr>
      </p:pic>
      <p:pic>
        <p:nvPicPr>
          <p:cNvPr id="47" name="Google Shape;47;p3" descr="DeathtoStock_Simplify3.jpg"/>
          <p:cNvPicPr preferRelativeResize="0"/>
          <p:nvPr/>
        </p:nvPicPr>
        <p:blipFill>
          <a:blip r:embed="rId9">
            <a:alphaModFix/>
          </a:blip>
          <a:stretch>
            <a:fillRect/>
          </a:stretch>
        </p:blipFill>
        <p:spPr>
          <a:xfrm>
            <a:off x="-88800" y="-24141"/>
            <a:ext cx="1383600" cy="1383644"/>
          </a:xfrm>
          <a:prstGeom prst="rect">
            <a:avLst/>
          </a:prstGeom>
          <a:noFill/>
          <a:ln>
            <a:noFill/>
          </a:ln>
        </p:spPr>
      </p:pic>
      <p:pic>
        <p:nvPicPr>
          <p:cNvPr id="48" name="Google Shape;48;p3" descr="Death_to_stock_communicate_hands_1.jpg"/>
          <p:cNvPicPr preferRelativeResize="0"/>
          <p:nvPr/>
        </p:nvPicPr>
        <p:blipFill>
          <a:blip r:embed="rId10">
            <a:alphaModFix/>
          </a:blip>
          <a:stretch>
            <a:fillRect/>
          </a:stretch>
        </p:blipFill>
        <p:spPr>
          <a:xfrm>
            <a:off x="6776392" y="-24100"/>
            <a:ext cx="1383600" cy="1383600"/>
          </a:xfrm>
          <a:prstGeom prst="rect">
            <a:avLst/>
          </a:prstGeom>
          <a:noFill/>
          <a:ln>
            <a:noFill/>
          </a:ln>
        </p:spPr>
      </p:pic>
      <p:pic>
        <p:nvPicPr>
          <p:cNvPr id="49" name="Google Shape;49;p3" descr="Death_to_stock_communicate_hands_3.jpg"/>
          <p:cNvPicPr preferRelativeResize="0"/>
          <p:nvPr/>
        </p:nvPicPr>
        <p:blipFill>
          <a:blip r:embed="rId11">
            <a:alphaModFix/>
          </a:blip>
          <a:stretch>
            <a:fillRect/>
          </a:stretch>
        </p:blipFill>
        <p:spPr>
          <a:xfrm>
            <a:off x="4025267" y="5474400"/>
            <a:ext cx="1383600" cy="1383600"/>
          </a:xfrm>
          <a:prstGeom prst="rect">
            <a:avLst/>
          </a:prstGeom>
          <a:noFill/>
          <a:ln>
            <a:noFill/>
          </a:ln>
        </p:spPr>
      </p:pic>
      <p:sp>
        <p:nvSpPr>
          <p:cNvPr id="50" name="Google Shape;50;p3"/>
          <p:cNvSpPr/>
          <p:nvPr/>
        </p:nvSpPr>
        <p:spPr>
          <a:xfrm flipH="1">
            <a:off x="1295400" y="-8160"/>
            <a:ext cx="1371600" cy="1371600"/>
          </a:xfrm>
          <a:prstGeom prst="rect">
            <a:avLst/>
          </a:prstGeom>
          <a:solidFill>
            <a:srgbClr val="CEDB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3"/>
          <p:cNvSpPr/>
          <p:nvPr/>
        </p:nvSpPr>
        <p:spPr>
          <a:xfrm flipH="1">
            <a:off x="2667000" y="5486519"/>
            <a:ext cx="1371600" cy="1371600"/>
          </a:xfrm>
          <a:prstGeom prst="rect">
            <a:avLst/>
          </a:prstGeom>
          <a:solidFill>
            <a:srgbClr val="CEDB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3"/>
          <p:cNvSpPr/>
          <p:nvPr/>
        </p:nvSpPr>
        <p:spPr>
          <a:xfrm flipH="1">
            <a:off x="4038600" y="0"/>
            <a:ext cx="1371600" cy="1371600"/>
          </a:xfrm>
          <a:prstGeom prst="rect">
            <a:avLst/>
          </a:prstGeom>
          <a:solidFill>
            <a:srgbClr val="7198A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3"/>
          <p:cNvSpPr/>
          <p:nvPr/>
        </p:nvSpPr>
        <p:spPr>
          <a:xfrm flipH="1">
            <a:off x="6781800" y="5486519"/>
            <a:ext cx="1371600" cy="1371600"/>
          </a:xfrm>
          <a:prstGeom prst="rect">
            <a:avLst/>
          </a:prstGeom>
          <a:solidFill>
            <a:srgbClr val="7198A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3"/>
          <p:cNvSpPr/>
          <p:nvPr/>
        </p:nvSpPr>
        <p:spPr>
          <a:xfrm flipH="1">
            <a:off x="8153400" y="5486519"/>
            <a:ext cx="1371600" cy="13716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3"/>
          <p:cNvSpPr/>
          <p:nvPr/>
        </p:nvSpPr>
        <p:spPr>
          <a:xfrm flipH="1">
            <a:off x="8157300" y="-12741"/>
            <a:ext cx="1371600" cy="1371600"/>
          </a:xfrm>
          <a:prstGeom prst="rect">
            <a:avLst/>
          </a:prstGeom>
          <a:solidFill>
            <a:srgbClr val="CEDB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p3"/>
          <p:cNvSpPr/>
          <p:nvPr/>
        </p:nvSpPr>
        <p:spPr>
          <a:xfrm flipH="1">
            <a:off x="5410200" y="0"/>
            <a:ext cx="1371600" cy="1371600"/>
          </a:xfrm>
          <a:prstGeom prst="rect">
            <a:avLst/>
          </a:prstGeom>
          <a:solidFill>
            <a:srgbClr val="CEDB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7;p3"/>
          <p:cNvSpPr/>
          <p:nvPr/>
        </p:nvSpPr>
        <p:spPr>
          <a:xfrm flipH="1">
            <a:off x="3343112" y="667255"/>
            <a:ext cx="691600" cy="6916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58;p3"/>
          <p:cNvSpPr/>
          <p:nvPr/>
        </p:nvSpPr>
        <p:spPr>
          <a:xfrm>
            <a:off x="6088157" y="-65"/>
            <a:ext cx="691600" cy="6916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59;p3"/>
          <p:cNvSpPr/>
          <p:nvPr/>
        </p:nvSpPr>
        <p:spPr>
          <a:xfrm flipH="1">
            <a:off x="604012" y="-79"/>
            <a:ext cx="691600" cy="6916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3"/>
          <p:cNvSpPr/>
          <p:nvPr/>
        </p:nvSpPr>
        <p:spPr>
          <a:xfrm>
            <a:off x="1286767" y="1358900"/>
            <a:ext cx="9609600" cy="41276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3"/>
          <p:cNvSpPr txBox="1">
            <a:spLocks noGrp="1"/>
          </p:cNvSpPr>
          <p:nvPr>
            <p:ph type="ctrTitle"/>
          </p:nvPr>
        </p:nvSpPr>
        <p:spPr>
          <a:xfrm>
            <a:off x="2686100" y="2111133"/>
            <a:ext cx="6819600" cy="15464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D778A"/>
              </a:buClr>
              <a:buSzPts val="1800"/>
              <a:buNone/>
              <a:defRPr sz="2400">
                <a:solidFill>
                  <a:srgbClr val="4D778A"/>
                </a:solidFill>
              </a:defRPr>
            </a:lvl1pPr>
            <a:lvl2pPr lvl="1" algn="ctr" rtl="0">
              <a:spcBef>
                <a:spcPts val="0"/>
              </a:spcBef>
              <a:spcAft>
                <a:spcPts val="0"/>
              </a:spcAft>
              <a:buClr>
                <a:srgbClr val="4D778A"/>
              </a:buClr>
              <a:buSzPts val="1800"/>
              <a:buNone/>
              <a:defRPr sz="2400">
                <a:solidFill>
                  <a:srgbClr val="4D778A"/>
                </a:solidFill>
              </a:defRPr>
            </a:lvl2pPr>
            <a:lvl3pPr lvl="2" algn="ctr" rtl="0">
              <a:spcBef>
                <a:spcPts val="0"/>
              </a:spcBef>
              <a:spcAft>
                <a:spcPts val="0"/>
              </a:spcAft>
              <a:buClr>
                <a:srgbClr val="4D778A"/>
              </a:buClr>
              <a:buSzPts val="1800"/>
              <a:buNone/>
              <a:defRPr sz="2400">
                <a:solidFill>
                  <a:srgbClr val="4D778A"/>
                </a:solidFill>
              </a:defRPr>
            </a:lvl3pPr>
            <a:lvl4pPr lvl="3" algn="ctr" rtl="0">
              <a:spcBef>
                <a:spcPts val="0"/>
              </a:spcBef>
              <a:spcAft>
                <a:spcPts val="0"/>
              </a:spcAft>
              <a:buClr>
                <a:srgbClr val="4D778A"/>
              </a:buClr>
              <a:buSzPts val="1800"/>
              <a:buNone/>
              <a:defRPr sz="2400">
                <a:solidFill>
                  <a:srgbClr val="4D778A"/>
                </a:solidFill>
              </a:defRPr>
            </a:lvl4pPr>
            <a:lvl5pPr lvl="4" algn="ctr" rtl="0">
              <a:spcBef>
                <a:spcPts val="0"/>
              </a:spcBef>
              <a:spcAft>
                <a:spcPts val="0"/>
              </a:spcAft>
              <a:buClr>
                <a:srgbClr val="4D778A"/>
              </a:buClr>
              <a:buSzPts val="1800"/>
              <a:buNone/>
              <a:defRPr sz="2400">
                <a:solidFill>
                  <a:srgbClr val="4D778A"/>
                </a:solidFill>
              </a:defRPr>
            </a:lvl5pPr>
            <a:lvl6pPr lvl="5" algn="ctr" rtl="0">
              <a:spcBef>
                <a:spcPts val="0"/>
              </a:spcBef>
              <a:spcAft>
                <a:spcPts val="0"/>
              </a:spcAft>
              <a:buClr>
                <a:srgbClr val="4D778A"/>
              </a:buClr>
              <a:buSzPts val="1800"/>
              <a:buNone/>
              <a:defRPr sz="2400">
                <a:solidFill>
                  <a:srgbClr val="4D778A"/>
                </a:solidFill>
              </a:defRPr>
            </a:lvl6pPr>
            <a:lvl7pPr lvl="6" algn="ctr" rtl="0">
              <a:spcBef>
                <a:spcPts val="0"/>
              </a:spcBef>
              <a:spcAft>
                <a:spcPts val="0"/>
              </a:spcAft>
              <a:buClr>
                <a:srgbClr val="4D778A"/>
              </a:buClr>
              <a:buSzPts val="1800"/>
              <a:buNone/>
              <a:defRPr sz="2400">
                <a:solidFill>
                  <a:srgbClr val="4D778A"/>
                </a:solidFill>
              </a:defRPr>
            </a:lvl7pPr>
            <a:lvl8pPr lvl="7" algn="ctr" rtl="0">
              <a:spcBef>
                <a:spcPts val="0"/>
              </a:spcBef>
              <a:spcAft>
                <a:spcPts val="0"/>
              </a:spcAft>
              <a:buClr>
                <a:srgbClr val="4D778A"/>
              </a:buClr>
              <a:buSzPts val="1800"/>
              <a:buNone/>
              <a:defRPr sz="2400">
                <a:solidFill>
                  <a:srgbClr val="4D778A"/>
                </a:solidFill>
              </a:defRPr>
            </a:lvl8pPr>
            <a:lvl9pPr lvl="8" algn="ctr" rtl="0">
              <a:spcBef>
                <a:spcPts val="0"/>
              </a:spcBef>
              <a:spcAft>
                <a:spcPts val="0"/>
              </a:spcAft>
              <a:buClr>
                <a:srgbClr val="4D778A"/>
              </a:buClr>
              <a:buSzPts val="1800"/>
              <a:buNone/>
              <a:defRPr sz="2400">
                <a:solidFill>
                  <a:srgbClr val="4D778A"/>
                </a:solidFill>
              </a:defRPr>
            </a:lvl9pPr>
          </a:lstStyle>
          <a:p>
            <a:endParaRPr/>
          </a:p>
        </p:txBody>
      </p:sp>
      <p:sp>
        <p:nvSpPr>
          <p:cNvPr id="62" name="Google Shape;62;p3"/>
          <p:cNvSpPr txBox="1">
            <a:spLocks noGrp="1"/>
          </p:cNvSpPr>
          <p:nvPr>
            <p:ph type="subTitle" idx="1"/>
          </p:nvPr>
        </p:nvSpPr>
        <p:spPr>
          <a:xfrm>
            <a:off x="2686100" y="3481939"/>
            <a:ext cx="6819600" cy="104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7198A9"/>
              </a:buClr>
              <a:buSzPts val="1400"/>
              <a:buNone/>
              <a:defRPr sz="1867">
                <a:solidFill>
                  <a:srgbClr val="7198A9"/>
                </a:solidFill>
              </a:defRPr>
            </a:lvl1pPr>
            <a:lvl2pPr lvl="1" algn="ctr" rtl="0">
              <a:spcBef>
                <a:spcPts val="0"/>
              </a:spcBef>
              <a:spcAft>
                <a:spcPts val="0"/>
              </a:spcAft>
              <a:buClr>
                <a:srgbClr val="7198A9"/>
              </a:buClr>
              <a:buSzPts val="1400"/>
              <a:buNone/>
              <a:defRPr sz="1867">
                <a:solidFill>
                  <a:srgbClr val="7198A9"/>
                </a:solidFill>
              </a:defRPr>
            </a:lvl2pPr>
            <a:lvl3pPr lvl="2" algn="ctr" rtl="0">
              <a:spcBef>
                <a:spcPts val="0"/>
              </a:spcBef>
              <a:spcAft>
                <a:spcPts val="0"/>
              </a:spcAft>
              <a:buClr>
                <a:srgbClr val="7198A9"/>
              </a:buClr>
              <a:buSzPts val="1400"/>
              <a:buNone/>
              <a:defRPr sz="1867">
                <a:solidFill>
                  <a:srgbClr val="7198A9"/>
                </a:solidFill>
              </a:defRPr>
            </a:lvl3pPr>
            <a:lvl4pPr lvl="3" algn="ctr" rtl="0">
              <a:spcBef>
                <a:spcPts val="0"/>
              </a:spcBef>
              <a:spcAft>
                <a:spcPts val="0"/>
              </a:spcAft>
              <a:buClr>
                <a:srgbClr val="7198A9"/>
              </a:buClr>
              <a:buSzPts val="1400"/>
              <a:buNone/>
              <a:defRPr sz="1867">
                <a:solidFill>
                  <a:srgbClr val="7198A9"/>
                </a:solidFill>
              </a:defRPr>
            </a:lvl4pPr>
            <a:lvl5pPr lvl="4" algn="ctr" rtl="0">
              <a:spcBef>
                <a:spcPts val="0"/>
              </a:spcBef>
              <a:spcAft>
                <a:spcPts val="0"/>
              </a:spcAft>
              <a:buClr>
                <a:srgbClr val="7198A9"/>
              </a:buClr>
              <a:buSzPts val="1400"/>
              <a:buNone/>
              <a:defRPr sz="1867">
                <a:solidFill>
                  <a:srgbClr val="7198A9"/>
                </a:solidFill>
              </a:defRPr>
            </a:lvl5pPr>
            <a:lvl6pPr lvl="5" algn="ctr" rtl="0">
              <a:spcBef>
                <a:spcPts val="0"/>
              </a:spcBef>
              <a:spcAft>
                <a:spcPts val="0"/>
              </a:spcAft>
              <a:buClr>
                <a:srgbClr val="7198A9"/>
              </a:buClr>
              <a:buSzPts val="1400"/>
              <a:buNone/>
              <a:defRPr sz="1867">
                <a:solidFill>
                  <a:srgbClr val="7198A9"/>
                </a:solidFill>
              </a:defRPr>
            </a:lvl6pPr>
            <a:lvl7pPr lvl="6" algn="ctr" rtl="0">
              <a:spcBef>
                <a:spcPts val="0"/>
              </a:spcBef>
              <a:spcAft>
                <a:spcPts val="0"/>
              </a:spcAft>
              <a:buClr>
                <a:srgbClr val="7198A9"/>
              </a:buClr>
              <a:buSzPts val="1400"/>
              <a:buNone/>
              <a:defRPr sz="1867">
                <a:solidFill>
                  <a:srgbClr val="7198A9"/>
                </a:solidFill>
              </a:defRPr>
            </a:lvl7pPr>
            <a:lvl8pPr lvl="7" algn="ctr" rtl="0">
              <a:spcBef>
                <a:spcPts val="0"/>
              </a:spcBef>
              <a:spcAft>
                <a:spcPts val="0"/>
              </a:spcAft>
              <a:buClr>
                <a:srgbClr val="7198A9"/>
              </a:buClr>
              <a:buSzPts val="1400"/>
              <a:buNone/>
              <a:defRPr sz="1867">
                <a:solidFill>
                  <a:srgbClr val="7198A9"/>
                </a:solidFill>
              </a:defRPr>
            </a:lvl8pPr>
            <a:lvl9pPr lvl="8" algn="ctr" rtl="0">
              <a:spcBef>
                <a:spcPts val="0"/>
              </a:spcBef>
              <a:spcAft>
                <a:spcPts val="0"/>
              </a:spcAft>
              <a:buClr>
                <a:srgbClr val="7198A9"/>
              </a:buClr>
              <a:buSzPts val="1400"/>
              <a:buNone/>
              <a:defRPr sz="1867">
                <a:solidFill>
                  <a:srgbClr val="7198A9"/>
                </a:solidFill>
              </a:defRPr>
            </a:lvl9pPr>
          </a:lstStyle>
          <a:p>
            <a:endParaRPr/>
          </a:p>
        </p:txBody>
      </p:sp>
      <p:sp>
        <p:nvSpPr>
          <p:cNvPr id="63" name="Google Shape;63;p3"/>
          <p:cNvSpPr/>
          <p:nvPr/>
        </p:nvSpPr>
        <p:spPr>
          <a:xfrm>
            <a:off x="6763757" y="6153868"/>
            <a:ext cx="691600" cy="691600"/>
          </a:xfrm>
          <a:prstGeom prst="rect">
            <a:avLst/>
          </a:prstGeom>
          <a:solidFill>
            <a:srgbClr val="CEDBE0">
              <a:alpha val="326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91879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4"/>
        <p:cNvGrpSpPr/>
        <p:nvPr/>
      </p:nvGrpSpPr>
      <p:grpSpPr>
        <a:xfrm>
          <a:off x="0" y="0"/>
          <a:ext cx="0" cy="0"/>
          <a:chOff x="0" y="0"/>
          <a:chExt cx="0" cy="0"/>
        </a:xfrm>
      </p:grpSpPr>
      <p:pic>
        <p:nvPicPr>
          <p:cNvPr id="65" name="Google Shape;65;p4" descr="Death_to_stock_communicate_hands_10.jpg"/>
          <p:cNvPicPr preferRelativeResize="0"/>
          <p:nvPr/>
        </p:nvPicPr>
        <p:blipFill>
          <a:blip r:embed="rId2">
            <a:alphaModFix/>
          </a:blip>
          <a:stretch>
            <a:fillRect/>
          </a:stretch>
        </p:blipFill>
        <p:spPr>
          <a:xfrm>
            <a:off x="-4733" y="1326733"/>
            <a:ext cx="1383600" cy="1383600"/>
          </a:xfrm>
          <a:prstGeom prst="rect">
            <a:avLst/>
          </a:prstGeom>
          <a:noFill/>
          <a:ln>
            <a:noFill/>
          </a:ln>
        </p:spPr>
      </p:pic>
      <p:pic>
        <p:nvPicPr>
          <p:cNvPr id="66" name="Google Shape;66;p4" descr="DeathtoStock_Simplify2.jpg"/>
          <p:cNvPicPr preferRelativeResize="0"/>
          <p:nvPr/>
        </p:nvPicPr>
        <p:blipFill>
          <a:blip r:embed="rId3">
            <a:alphaModFix/>
          </a:blip>
          <a:stretch>
            <a:fillRect/>
          </a:stretch>
        </p:blipFill>
        <p:spPr>
          <a:xfrm>
            <a:off x="-4733" y="4087634"/>
            <a:ext cx="2770367" cy="2770367"/>
          </a:xfrm>
          <a:prstGeom prst="rect">
            <a:avLst/>
          </a:prstGeom>
          <a:noFill/>
          <a:ln>
            <a:noFill/>
          </a:ln>
        </p:spPr>
      </p:pic>
      <p:sp>
        <p:nvSpPr>
          <p:cNvPr id="67" name="Google Shape;67;p4"/>
          <p:cNvSpPr/>
          <p:nvPr/>
        </p:nvSpPr>
        <p:spPr>
          <a:xfrm>
            <a:off x="10810393" y="4146816"/>
            <a:ext cx="1383600" cy="1383600"/>
          </a:xfrm>
          <a:prstGeom prst="rect">
            <a:avLst/>
          </a:prstGeom>
          <a:solidFill>
            <a:srgbClr val="7198A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68" name="Google Shape;68;p4" descr="DeathtoStock_Wired3.jpg"/>
          <p:cNvPicPr preferRelativeResize="0"/>
          <p:nvPr/>
        </p:nvPicPr>
        <p:blipFill>
          <a:blip r:embed="rId4">
            <a:alphaModFix/>
          </a:blip>
          <a:stretch>
            <a:fillRect/>
          </a:stretch>
        </p:blipFill>
        <p:spPr>
          <a:xfrm>
            <a:off x="9426701" y="1383601"/>
            <a:ext cx="2779300" cy="2779300"/>
          </a:xfrm>
          <a:prstGeom prst="rect">
            <a:avLst/>
          </a:prstGeom>
          <a:noFill/>
          <a:ln>
            <a:noFill/>
          </a:ln>
        </p:spPr>
      </p:pic>
      <p:sp>
        <p:nvSpPr>
          <p:cNvPr id="69" name="Google Shape;69;p4"/>
          <p:cNvSpPr txBox="1">
            <a:spLocks noGrp="1"/>
          </p:cNvSpPr>
          <p:nvPr>
            <p:ph type="body" idx="1"/>
          </p:nvPr>
        </p:nvSpPr>
        <p:spPr>
          <a:xfrm>
            <a:off x="3868500" y="2882400"/>
            <a:ext cx="4455200" cy="1093200"/>
          </a:xfrm>
          <a:prstGeom prst="rect">
            <a:avLst/>
          </a:prstGeom>
        </p:spPr>
        <p:txBody>
          <a:bodyPr spcFirstLastPara="1" wrap="square" lIns="91425" tIns="91425" rIns="91425" bIns="91425" anchor="ctr" anchorCtr="0">
            <a:noAutofit/>
          </a:bodyPr>
          <a:lstStyle>
            <a:lvl1pPr marL="609585" lvl="0" indent="-440256" algn="ctr" rtl="0">
              <a:spcBef>
                <a:spcPts val="800"/>
              </a:spcBef>
              <a:spcAft>
                <a:spcPts val="0"/>
              </a:spcAft>
              <a:buSzPts val="1600"/>
              <a:buFont typeface="Arvo"/>
              <a:buChar char="■"/>
              <a:defRPr i="1">
                <a:latin typeface="Arvo"/>
                <a:ea typeface="Arvo"/>
                <a:cs typeface="Arvo"/>
                <a:sym typeface="Arvo"/>
              </a:defRPr>
            </a:lvl1pPr>
            <a:lvl2pPr marL="1219170" lvl="1" indent="-440256" algn="ctr" rtl="0">
              <a:spcBef>
                <a:spcPts val="0"/>
              </a:spcBef>
              <a:spcAft>
                <a:spcPts val="0"/>
              </a:spcAft>
              <a:buSzPts val="1600"/>
              <a:buFont typeface="Arvo"/>
              <a:buChar char="□"/>
              <a:defRPr i="1">
                <a:latin typeface="Arvo"/>
                <a:ea typeface="Arvo"/>
                <a:cs typeface="Arvo"/>
                <a:sym typeface="Arvo"/>
              </a:defRPr>
            </a:lvl2pPr>
            <a:lvl3pPr marL="1828754" lvl="2" indent="-440256" algn="ctr" rtl="0">
              <a:spcBef>
                <a:spcPts val="0"/>
              </a:spcBef>
              <a:spcAft>
                <a:spcPts val="0"/>
              </a:spcAft>
              <a:buSzPts val="1600"/>
              <a:buFont typeface="Arvo"/>
              <a:buChar char="▫"/>
              <a:defRPr i="1">
                <a:latin typeface="Arvo"/>
                <a:ea typeface="Arvo"/>
                <a:cs typeface="Arvo"/>
                <a:sym typeface="Arvo"/>
              </a:defRPr>
            </a:lvl3pPr>
            <a:lvl4pPr marL="2438339" lvl="3" indent="-440256" algn="ctr" rtl="0">
              <a:spcBef>
                <a:spcPts val="0"/>
              </a:spcBef>
              <a:spcAft>
                <a:spcPts val="0"/>
              </a:spcAft>
              <a:buSzPts val="1600"/>
              <a:buFont typeface="Arvo"/>
              <a:buChar char="▫"/>
              <a:defRPr i="1">
                <a:latin typeface="Arvo"/>
                <a:ea typeface="Arvo"/>
                <a:cs typeface="Arvo"/>
                <a:sym typeface="Arvo"/>
              </a:defRPr>
            </a:lvl4pPr>
            <a:lvl5pPr marL="3047924" lvl="4" indent="-440256" algn="ctr" rtl="0">
              <a:spcBef>
                <a:spcPts val="0"/>
              </a:spcBef>
              <a:spcAft>
                <a:spcPts val="0"/>
              </a:spcAft>
              <a:buSzPts val="1600"/>
              <a:buFont typeface="Arvo"/>
              <a:buChar char="○"/>
              <a:defRPr i="1">
                <a:latin typeface="Arvo"/>
                <a:ea typeface="Arvo"/>
                <a:cs typeface="Arvo"/>
                <a:sym typeface="Arvo"/>
              </a:defRPr>
            </a:lvl5pPr>
            <a:lvl6pPr marL="3657509" lvl="5" indent="-440256" algn="ctr" rtl="0">
              <a:spcBef>
                <a:spcPts val="0"/>
              </a:spcBef>
              <a:spcAft>
                <a:spcPts val="0"/>
              </a:spcAft>
              <a:buSzPts val="1600"/>
              <a:buFont typeface="Arvo"/>
              <a:buChar char="■"/>
              <a:defRPr i="1">
                <a:latin typeface="Arvo"/>
                <a:ea typeface="Arvo"/>
                <a:cs typeface="Arvo"/>
                <a:sym typeface="Arvo"/>
              </a:defRPr>
            </a:lvl6pPr>
            <a:lvl7pPr marL="4267093" lvl="6" indent="-440256" algn="ctr" rtl="0">
              <a:spcBef>
                <a:spcPts val="0"/>
              </a:spcBef>
              <a:spcAft>
                <a:spcPts val="0"/>
              </a:spcAft>
              <a:buSzPts val="1600"/>
              <a:buFont typeface="Arvo"/>
              <a:buChar char="●"/>
              <a:defRPr i="1">
                <a:latin typeface="Arvo"/>
                <a:ea typeface="Arvo"/>
                <a:cs typeface="Arvo"/>
                <a:sym typeface="Arvo"/>
              </a:defRPr>
            </a:lvl7pPr>
            <a:lvl8pPr marL="4876678" lvl="7" indent="-440256" algn="ctr" rtl="0">
              <a:spcBef>
                <a:spcPts val="0"/>
              </a:spcBef>
              <a:spcAft>
                <a:spcPts val="0"/>
              </a:spcAft>
              <a:buSzPts val="1600"/>
              <a:buFont typeface="Arvo"/>
              <a:buChar char="○"/>
              <a:defRPr i="1">
                <a:latin typeface="Arvo"/>
                <a:ea typeface="Arvo"/>
                <a:cs typeface="Arvo"/>
                <a:sym typeface="Arvo"/>
              </a:defRPr>
            </a:lvl8pPr>
            <a:lvl9pPr marL="5486263" lvl="8" indent="-440256" algn="ctr">
              <a:spcBef>
                <a:spcPts val="0"/>
              </a:spcBef>
              <a:spcAft>
                <a:spcPts val="0"/>
              </a:spcAft>
              <a:buSzPts val="1600"/>
              <a:buFont typeface="Arvo"/>
              <a:buChar char="■"/>
              <a:defRPr i="1">
                <a:latin typeface="Arvo"/>
                <a:ea typeface="Arvo"/>
                <a:cs typeface="Arvo"/>
                <a:sym typeface="Arvo"/>
              </a:defRPr>
            </a:lvl9pPr>
          </a:lstStyle>
          <a:p>
            <a:endParaRPr/>
          </a:p>
        </p:txBody>
      </p:sp>
      <p:sp>
        <p:nvSpPr>
          <p:cNvPr id="70" name="Google Shape;70;p4"/>
          <p:cNvSpPr/>
          <p:nvPr/>
        </p:nvSpPr>
        <p:spPr>
          <a:xfrm>
            <a:off x="9426697" y="1383601"/>
            <a:ext cx="1383600" cy="13836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71;p4"/>
          <p:cNvSpPr/>
          <p:nvPr/>
        </p:nvSpPr>
        <p:spPr>
          <a:xfrm>
            <a:off x="9426697" y="56"/>
            <a:ext cx="1383600" cy="1383600"/>
          </a:xfrm>
          <a:prstGeom prst="rect">
            <a:avLst/>
          </a:prstGeom>
          <a:solidFill>
            <a:srgbClr val="CEDB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2;p4"/>
          <p:cNvSpPr/>
          <p:nvPr/>
        </p:nvSpPr>
        <p:spPr>
          <a:xfrm>
            <a:off x="8735097" y="-12"/>
            <a:ext cx="691600" cy="691600"/>
          </a:xfrm>
          <a:prstGeom prst="rect">
            <a:avLst/>
          </a:prstGeom>
          <a:solidFill>
            <a:srgbClr val="7198A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73;p4"/>
          <p:cNvSpPr/>
          <p:nvPr/>
        </p:nvSpPr>
        <p:spPr>
          <a:xfrm>
            <a:off x="10810304" y="4162888"/>
            <a:ext cx="691600" cy="6916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74;p4"/>
          <p:cNvSpPr/>
          <p:nvPr/>
        </p:nvSpPr>
        <p:spPr>
          <a:xfrm flipH="1">
            <a:off x="1376969" y="1326740"/>
            <a:ext cx="1383600" cy="1383600"/>
          </a:xfrm>
          <a:prstGeom prst="rect">
            <a:avLst/>
          </a:prstGeom>
          <a:solidFill>
            <a:srgbClr val="CEDB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75;p4"/>
          <p:cNvSpPr/>
          <p:nvPr/>
        </p:nvSpPr>
        <p:spPr>
          <a:xfrm flipH="1">
            <a:off x="-4659" y="2710349"/>
            <a:ext cx="1383600" cy="1383600"/>
          </a:xfrm>
          <a:prstGeom prst="rect">
            <a:avLst/>
          </a:prstGeom>
          <a:solidFill>
            <a:srgbClr val="7198A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p4"/>
          <p:cNvSpPr/>
          <p:nvPr/>
        </p:nvSpPr>
        <p:spPr>
          <a:xfrm flipH="1">
            <a:off x="1376969" y="4087635"/>
            <a:ext cx="1383600" cy="13836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7;p4"/>
          <p:cNvSpPr/>
          <p:nvPr/>
        </p:nvSpPr>
        <p:spPr>
          <a:xfrm flipH="1">
            <a:off x="2760571" y="6166388"/>
            <a:ext cx="691600" cy="691600"/>
          </a:xfrm>
          <a:prstGeom prst="rect">
            <a:avLst/>
          </a:prstGeom>
          <a:solidFill>
            <a:srgbClr val="7198A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8;p4"/>
          <p:cNvSpPr/>
          <p:nvPr/>
        </p:nvSpPr>
        <p:spPr>
          <a:xfrm flipH="1">
            <a:off x="2068979" y="2018721"/>
            <a:ext cx="691600" cy="6916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79" name="Google Shape;79;p4" descr="Death_to_stock_communicate_hands_2.jpg"/>
          <p:cNvPicPr preferRelativeResize="0"/>
          <p:nvPr/>
        </p:nvPicPr>
        <p:blipFill>
          <a:blip r:embed="rId5">
            <a:alphaModFix/>
          </a:blip>
          <a:stretch>
            <a:fillRect/>
          </a:stretch>
        </p:blipFill>
        <p:spPr>
          <a:xfrm>
            <a:off x="10810313" y="-6"/>
            <a:ext cx="1383753" cy="1383751"/>
          </a:xfrm>
          <a:prstGeom prst="rect">
            <a:avLst/>
          </a:prstGeom>
          <a:noFill/>
          <a:ln>
            <a:noFill/>
          </a:ln>
        </p:spPr>
      </p:pic>
      <p:grpSp>
        <p:nvGrpSpPr>
          <p:cNvPr id="80" name="Google Shape;80;p4"/>
          <p:cNvGrpSpPr/>
          <p:nvPr/>
        </p:nvGrpSpPr>
        <p:grpSpPr>
          <a:xfrm>
            <a:off x="1746843" y="4441899"/>
            <a:ext cx="643853" cy="675071"/>
            <a:chOff x="5961125" y="1623900"/>
            <a:chExt cx="427450" cy="448175"/>
          </a:xfrm>
        </p:grpSpPr>
        <p:sp>
          <p:nvSpPr>
            <p:cNvPr id="81" name="Google Shape;81;p4"/>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p4"/>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83;p4"/>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4;p4"/>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4"/>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86;p4"/>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87;p4"/>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8" name="Google Shape;88;p4"/>
          <p:cNvSpPr/>
          <p:nvPr/>
        </p:nvSpPr>
        <p:spPr>
          <a:xfrm>
            <a:off x="9798733" y="1755632"/>
            <a:ext cx="639531" cy="639531"/>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89;p4"/>
          <p:cNvSpPr txBox="1">
            <a:spLocks noGrp="1"/>
          </p:cNvSpPr>
          <p:nvPr>
            <p:ph type="sldNum" idx="12"/>
          </p:nvPr>
        </p:nvSpPr>
        <p:spPr>
          <a:xfrm>
            <a:off x="5750200" y="6166400"/>
            <a:ext cx="691600" cy="691600"/>
          </a:xfrm>
          <a:prstGeom prst="rect">
            <a:avLst/>
          </a:prstGeom>
        </p:spPr>
        <p:txBody>
          <a:bodyPr spcFirstLastPara="1" wrap="square" lIns="91425" tIns="91425" rIns="91425" bIns="91425" anchor="ctr" anchorCtr="0">
            <a:noAutofit/>
          </a:bodyPr>
          <a:lstStyle>
            <a:lvl1pPr lvl="0" algn="ctr" rtl="0">
              <a:buNone/>
              <a:defRPr sz="1333">
                <a:solidFill>
                  <a:srgbClr val="7198A9"/>
                </a:solidFill>
                <a:latin typeface="Arvo"/>
                <a:ea typeface="Arvo"/>
                <a:cs typeface="Arvo"/>
                <a:sym typeface="Arvo"/>
              </a:defRPr>
            </a:lvl1pPr>
            <a:lvl2pPr lvl="1" algn="ctr" rtl="0">
              <a:buNone/>
              <a:defRPr sz="1333">
                <a:solidFill>
                  <a:srgbClr val="7198A9"/>
                </a:solidFill>
                <a:latin typeface="Arvo"/>
                <a:ea typeface="Arvo"/>
                <a:cs typeface="Arvo"/>
                <a:sym typeface="Arvo"/>
              </a:defRPr>
            </a:lvl2pPr>
            <a:lvl3pPr lvl="2" algn="ctr" rtl="0">
              <a:buNone/>
              <a:defRPr sz="1333">
                <a:solidFill>
                  <a:srgbClr val="7198A9"/>
                </a:solidFill>
                <a:latin typeface="Arvo"/>
                <a:ea typeface="Arvo"/>
                <a:cs typeface="Arvo"/>
                <a:sym typeface="Arvo"/>
              </a:defRPr>
            </a:lvl3pPr>
            <a:lvl4pPr lvl="3" algn="ctr" rtl="0">
              <a:buNone/>
              <a:defRPr sz="1333">
                <a:solidFill>
                  <a:srgbClr val="7198A9"/>
                </a:solidFill>
                <a:latin typeface="Arvo"/>
                <a:ea typeface="Arvo"/>
                <a:cs typeface="Arvo"/>
                <a:sym typeface="Arvo"/>
              </a:defRPr>
            </a:lvl4pPr>
            <a:lvl5pPr lvl="4" algn="ctr" rtl="0">
              <a:buNone/>
              <a:defRPr sz="1333">
                <a:solidFill>
                  <a:srgbClr val="7198A9"/>
                </a:solidFill>
                <a:latin typeface="Arvo"/>
                <a:ea typeface="Arvo"/>
                <a:cs typeface="Arvo"/>
                <a:sym typeface="Arvo"/>
              </a:defRPr>
            </a:lvl5pPr>
            <a:lvl6pPr lvl="5" algn="ctr" rtl="0">
              <a:buNone/>
              <a:defRPr sz="1333">
                <a:solidFill>
                  <a:srgbClr val="7198A9"/>
                </a:solidFill>
                <a:latin typeface="Arvo"/>
                <a:ea typeface="Arvo"/>
                <a:cs typeface="Arvo"/>
                <a:sym typeface="Arvo"/>
              </a:defRPr>
            </a:lvl6pPr>
            <a:lvl7pPr lvl="6" algn="ctr" rtl="0">
              <a:buNone/>
              <a:defRPr sz="1333">
                <a:solidFill>
                  <a:srgbClr val="7198A9"/>
                </a:solidFill>
                <a:latin typeface="Arvo"/>
                <a:ea typeface="Arvo"/>
                <a:cs typeface="Arvo"/>
                <a:sym typeface="Arvo"/>
              </a:defRPr>
            </a:lvl7pPr>
            <a:lvl8pPr lvl="7" algn="ctr" rtl="0">
              <a:buNone/>
              <a:defRPr sz="1333">
                <a:solidFill>
                  <a:srgbClr val="7198A9"/>
                </a:solidFill>
                <a:latin typeface="Arvo"/>
                <a:ea typeface="Arvo"/>
                <a:cs typeface="Arvo"/>
                <a:sym typeface="Arvo"/>
              </a:defRPr>
            </a:lvl8pPr>
            <a:lvl9pPr lvl="8" algn="ctr" rtl="0">
              <a:buNone/>
              <a:defRPr sz="1333">
                <a:solidFill>
                  <a:srgbClr val="7198A9"/>
                </a:solidFill>
                <a:latin typeface="Arvo"/>
                <a:ea typeface="Arvo"/>
                <a:cs typeface="Arvo"/>
                <a:sym typeface="Arvo"/>
              </a:defRPr>
            </a:lvl9pPr>
          </a:lstStyle>
          <a:p>
            <a:pPr defTabSz="1219170">
              <a:buClr>
                <a:srgbClr val="000000"/>
              </a:buClr>
            </a:pPr>
            <a:fld id="{00000000-1234-1234-1234-123412341234}" type="slidenum">
              <a:rPr lang="en" kern="0" smtClean="0"/>
              <a:pPr defTabSz="1219170">
                <a:buClr>
                  <a:srgbClr val="000000"/>
                </a:buClr>
              </a:pPr>
              <a:t>‹#›</a:t>
            </a:fld>
            <a:endParaRPr lang="en" kern="0"/>
          </a:p>
        </p:txBody>
      </p:sp>
    </p:spTree>
    <p:extLst>
      <p:ext uri="{BB962C8B-B14F-4D97-AF65-F5344CB8AC3E}">
        <p14:creationId xmlns:p14="http://schemas.microsoft.com/office/powerpoint/2010/main" val="3621290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90"/>
        <p:cNvGrpSpPr/>
        <p:nvPr/>
      </p:nvGrpSpPr>
      <p:grpSpPr>
        <a:xfrm>
          <a:off x="0" y="0"/>
          <a:ext cx="0" cy="0"/>
          <a:chOff x="0" y="0"/>
          <a:chExt cx="0" cy="0"/>
        </a:xfrm>
      </p:grpSpPr>
      <p:sp>
        <p:nvSpPr>
          <p:cNvPr id="91" name="Google Shape;91;p5"/>
          <p:cNvSpPr txBox="1">
            <a:spLocks noGrp="1"/>
          </p:cNvSpPr>
          <p:nvPr>
            <p:ph type="title"/>
          </p:nvPr>
        </p:nvSpPr>
        <p:spPr>
          <a:xfrm>
            <a:off x="2456633" y="1596100"/>
            <a:ext cx="5487200" cy="829200"/>
          </a:xfrm>
          <a:prstGeom prst="rect">
            <a:avLst/>
          </a:prstGeom>
        </p:spPr>
        <p:txBody>
          <a:bodyPr spcFirstLastPara="1" wrap="square" lIns="91425" tIns="91425" rIns="91425" bIns="91425" anchor="b"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5"/>
          <p:cNvSpPr txBox="1">
            <a:spLocks noGrp="1"/>
          </p:cNvSpPr>
          <p:nvPr>
            <p:ph type="body" idx="1"/>
          </p:nvPr>
        </p:nvSpPr>
        <p:spPr>
          <a:xfrm>
            <a:off x="2456633" y="2557708"/>
            <a:ext cx="5487200" cy="3603600"/>
          </a:xfrm>
          <a:prstGeom prst="rect">
            <a:avLst/>
          </a:prstGeom>
        </p:spPr>
        <p:txBody>
          <a:bodyPr spcFirstLastPara="1" wrap="square" lIns="91425" tIns="91425" rIns="91425" bIns="91425" anchor="t" anchorCtr="0">
            <a:noAutofit/>
          </a:bodyPr>
          <a:lstStyle>
            <a:lvl1pPr marL="609585" lvl="0" indent="-440256">
              <a:spcBef>
                <a:spcPts val="800"/>
              </a:spcBef>
              <a:spcAft>
                <a:spcPts val="0"/>
              </a:spcAft>
              <a:buSzPts val="1600"/>
              <a:buChar char="■"/>
              <a:defRPr/>
            </a:lvl1pPr>
            <a:lvl2pPr marL="1219170" lvl="1" indent="-440256">
              <a:spcBef>
                <a:spcPts val="0"/>
              </a:spcBef>
              <a:spcAft>
                <a:spcPts val="0"/>
              </a:spcAft>
              <a:buSzPts val="1600"/>
              <a:buChar char="□"/>
              <a:defRPr/>
            </a:lvl2pPr>
            <a:lvl3pPr marL="1828754" lvl="2" indent="-440256">
              <a:spcBef>
                <a:spcPts val="0"/>
              </a:spcBef>
              <a:spcAft>
                <a:spcPts val="0"/>
              </a:spcAft>
              <a:buSzPts val="1600"/>
              <a:buChar char="▫"/>
              <a:defRPr/>
            </a:lvl3pPr>
            <a:lvl4pPr marL="2438339" lvl="3" indent="-440256">
              <a:spcBef>
                <a:spcPts val="0"/>
              </a:spcBef>
              <a:spcAft>
                <a:spcPts val="0"/>
              </a:spcAft>
              <a:buSzPts val="1600"/>
              <a:buChar char="▫"/>
              <a:defRPr/>
            </a:lvl4pPr>
            <a:lvl5pPr marL="3047924" lvl="4" indent="-440256">
              <a:spcBef>
                <a:spcPts val="0"/>
              </a:spcBef>
              <a:spcAft>
                <a:spcPts val="0"/>
              </a:spcAft>
              <a:buSzPts val="1600"/>
              <a:buChar char="○"/>
              <a:defRPr/>
            </a:lvl5pPr>
            <a:lvl6pPr marL="3657509" lvl="5" indent="-440256">
              <a:spcBef>
                <a:spcPts val="0"/>
              </a:spcBef>
              <a:spcAft>
                <a:spcPts val="0"/>
              </a:spcAft>
              <a:buSzPts val="1600"/>
              <a:buChar char="■"/>
              <a:defRPr/>
            </a:lvl6pPr>
            <a:lvl7pPr marL="4267093" lvl="6" indent="-440256">
              <a:spcBef>
                <a:spcPts val="0"/>
              </a:spcBef>
              <a:spcAft>
                <a:spcPts val="0"/>
              </a:spcAft>
              <a:buSzPts val="1600"/>
              <a:buChar char="●"/>
              <a:defRPr/>
            </a:lvl7pPr>
            <a:lvl8pPr marL="4876678" lvl="7" indent="-440256">
              <a:spcBef>
                <a:spcPts val="0"/>
              </a:spcBef>
              <a:spcAft>
                <a:spcPts val="0"/>
              </a:spcAft>
              <a:buSzPts val="1600"/>
              <a:buChar char="○"/>
              <a:defRPr/>
            </a:lvl8pPr>
            <a:lvl9pPr marL="5486263" lvl="8" indent="-440256">
              <a:spcBef>
                <a:spcPts val="0"/>
              </a:spcBef>
              <a:spcAft>
                <a:spcPts val="0"/>
              </a:spcAft>
              <a:buSzPts val="1600"/>
              <a:buChar char="■"/>
              <a:defRPr/>
            </a:lvl9pPr>
          </a:lstStyle>
          <a:p>
            <a:endParaRPr/>
          </a:p>
        </p:txBody>
      </p:sp>
      <p:pic>
        <p:nvPicPr>
          <p:cNvPr id="93" name="Google Shape;93;p5" descr="Death_to_stock_communicate_hands_2.jpg"/>
          <p:cNvPicPr preferRelativeResize="0"/>
          <p:nvPr/>
        </p:nvPicPr>
        <p:blipFill>
          <a:blip r:embed="rId2">
            <a:alphaModFix/>
          </a:blip>
          <a:stretch>
            <a:fillRect/>
          </a:stretch>
        </p:blipFill>
        <p:spPr>
          <a:xfrm>
            <a:off x="10808246" y="2760910"/>
            <a:ext cx="1383753" cy="1383751"/>
          </a:xfrm>
          <a:prstGeom prst="rect">
            <a:avLst/>
          </a:prstGeom>
          <a:noFill/>
          <a:ln>
            <a:noFill/>
          </a:ln>
        </p:spPr>
      </p:pic>
      <p:pic>
        <p:nvPicPr>
          <p:cNvPr id="94" name="Google Shape;94;p5" descr="Death_to_stock_communicate_hands_5.jpg"/>
          <p:cNvPicPr preferRelativeResize="0"/>
          <p:nvPr/>
        </p:nvPicPr>
        <p:blipFill>
          <a:blip r:embed="rId3">
            <a:alphaModFix/>
          </a:blip>
          <a:stretch>
            <a:fillRect/>
          </a:stretch>
        </p:blipFill>
        <p:spPr>
          <a:xfrm>
            <a:off x="9421628" y="12"/>
            <a:ext cx="2770373" cy="2770360"/>
          </a:xfrm>
          <a:prstGeom prst="rect">
            <a:avLst/>
          </a:prstGeom>
          <a:noFill/>
          <a:ln>
            <a:noFill/>
          </a:ln>
        </p:spPr>
      </p:pic>
      <p:sp>
        <p:nvSpPr>
          <p:cNvPr id="95" name="Google Shape;95;p5"/>
          <p:cNvSpPr/>
          <p:nvPr/>
        </p:nvSpPr>
        <p:spPr>
          <a:xfrm>
            <a:off x="9426697" y="2763107"/>
            <a:ext cx="1383600" cy="1383600"/>
          </a:xfrm>
          <a:prstGeom prst="rect">
            <a:avLst/>
          </a:prstGeom>
          <a:solidFill>
            <a:srgbClr val="CEDB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96;p5"/>
          <p:cNvSpPr/>
          <p:nvPr/>
        </p:nvSpPr>
        <p:spPr>
          <a:xfrm>
            <a:off x="10808327" y="4144683"/>
            <a:ext cx="1383600" cy="1383600"/>
          </a:xfrm>
          <a:prstGeom prst="rect">
            <a:avLst/>
          </a:prstGeom>
          <a:solidFill>
            <a:srgbClr val="7198A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97;p5"/>
          <p:cNvSpPr/>
          <p:nvPr/>
        </p:nvSpPr>
        <p:spPr>
          <a:xfrm>
            <a:off x="9426697" y="1"/>
            <a:ext cx="1383600" cy="13836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98;p5"/>
          <p:cNvSpPr/>
          <p:nvPr/>
        </p:nvSpPr>
        <p:spPr>
          <a:xfrm>
            <a:off x="9" y="5474392"/>
            <a:ext cx="1383600" cy="1383600"/>
          </a:xfrm>
          <a:prstGeom prst="rect">
            <a:avLst/>
          </a:prstGeom>
          <a:solidFill>
            <a:srgbClr val="FAA99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99;p5"/>
          <p:cNvSpPr/>
          <p:nvPr/>
        </p:nvSpPr>
        <p:spPr>
          <a:xfrm>
            <a:off x="0" y="4782796"/>
            <a:ext cx="691600" cy="691600"/>
          </a:xfrm>
          <a:prstGeom prst="rect">
            <a:avLst/>
          </a:prstGeom>
          <a:solidFill>
            <a:srgbClr val="CEDB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00;p5"/>
          <p:cNvSpPr/>
          <p:nvPr/>
        </p:nvSpPr>
        <p:spPr>
          <a:xfrm>
            <a:off x="691588" y="5474388"/>
            <a:ext cx="691600" cy="6916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01;p5"/>
          <p:cNvSpPr/>
          <p:nvPr/>
        </p:nvSpPr>
        <p:spPr>
          <a:xfrm>
            <a:off x="8735097" y="-12"/>
            <a:ext cx="691600" cy="691600"/>
          </a:xfrm>
          <a:prstGeom prst="rect">
            <a:avLst/>
          </a:prstGeom>
          <a:solidFill>
            <a:srgbClr val="FAA99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02;p5"/>
          <p:cNvSpPr/>
          <p:nvPr/>
        </p:nvSpPr>
        <p:spPr>
          <a:xfrm>
            <a:off x="10116621" y="3444988"/>
            <a:ext cx="691600" cy="6916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03" name="Google Shape;103;p5"/>
          <p:cNvGrpSpPr/>
          <p:nvPr/>
        </p:nvGrpSpPr>
        <p:grpSpPr>
          <a:xfrm>
            <a:off x="9777256" y="359734"/>
            <a:ext cx="664173" cy="664135"/>
            <a:chOff x="1923675" y="1633650"/>
            <a:chExt cx="436000" cy="435975"/>
          </a:xfrm>
        </p:grpSpPr>
        <p:sp>
          <p:nvSpPr>
            <p:cNvPr id="104" name="Google Shape;104;p5"/>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05;p5"/>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5"/>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5"/>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08;p5"/>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09;p5"/>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10" name="Google Shape;110;p5"/>
          <p:cNvSpPr txBox="1">
            <a:spLocks noGrp="1"/>
          </p:cNvSpPr>
          <p:nvPr>
            <p:ph type="sldNum" idx="12"/>
          </p:nvPr>
        </p:nvSpPr>
        <p:spPr>
          <a:xfrm>
            <a:off x="1" y="6166400"/>
            <a:ext cx="691600" cy="691600"/>
          </a:xfrm>
          <a:prstGeom prst="rect">
            <a:avLst/>
          </a:prstGeom>
        </p:spPr>
        <p:txBody>
          <a:bodyPr spcFirstLastPara="1" wrap="square" lIns="91425" tIns="91425" rIns="91425" bIns="91425" anchor="ctr" anchorCtr="0">
            <a:noAutofit/>
          </a:bodyPr>
          <a:lstStyle>
            <a:lvl1pPr lvl="0" algn="ctr" rtl="0">
              <a:buNone/>
              <a:defRPr sz="1333">
                <a:solidFill>
                  <a:srgbClr val="FFFFFF"/>
                </a:solidFill>
                <a:latin typeface="Arvo"/>
                <a:ea typeface="Arvo"/>
                <a:cs typeface="Arvo"/>
                <a:sym typeface="Arvo"/>
              </a:defRPr>
            </a:lvl1pPr>
            <a:lvl2pPr lvl="1" algn="ctr" rtl="0">
              <a:buNone/>
              <a:defRPr sz="1333">
                <a:solidFill>
                  <a:srgbClr val="FFFFFF"/>
                </a:solidFill>
                <a:latin typeface="Arvo"/>
                <a:ea typeface="Arvo"/>
                <a:cs typeface="Arvo"/>
                <a:sym typeface="Arvo"/>
              </a:defRPr>
            </a:lvl2pPr>
            <a:lvl3pPr lvl="2" algn="ctr" rtl="0">
              <a:buNone/>
              <a:defRPr sz="1333">
                <a:solidFill>
                  <a:srgbClr val="FFFFFF"/>
                </a:solidFill>
                <a:latin typeface="Arvo"/>
                <a:ea typeface="Arvo"/>
                <a:cs typeface="Arvo"/>
                <a:sym typeface="Arvo"/>
              </a:defRPr>
            </a:lvl3pPr>
            <a:lvl4pPr lvl="3" algn="ctr" rtl="0">
              <a:buNone/>
              <a:defRPr sz="1333">
                <a:solidFill>
                  <a:srgbClr val="FFFFFF"/>
                </a:solidFill>
                <a:latin typeface="Arvo"/>
                <a:ea typeface="Arvo"/>
                <a:cs typeface="Arvo"/>
                <a:sym typeface="Arvo"/>
              </a:defRPr>
            </a:lvl4pPr>
            <a:lvl5pPr lvl="4" algn="ctr" rtl="0">
              <a:buNone/>
              <a:defRPr sz="1333">
                <a:solidFill>
                  <a:srgbClr val="FFFFFF"/>
                </a:solidFill>
                <a:latin typeface="Arvo"/>
                <a:ea typeface="Arvo"/>
                <a:cs typeface="Arvo"/>
                <a:sym typeface="Arvo"/>
              </a:defRPr>
            </a:lvl5pPr>
            <a:lvl6pPr lvl="5" algn="ctr" rtl="0">
              <a:buNone/>
              <a:defRPr sz="1333">
                <a:solidFill>
                  <a:srgbClr val="FFFFFF"/>
                </a:solidFill>
                <a:latin typeface="Arvo"/>
                <a:ea typeface="Arvo"/>
                <a:cs typeface="Arvo"/>
                <a:sym typeface="Arvo"/>
              </a:defRPr>
            </a:lvl6pPr>
            <a:lvl7pPr lvl="6" algn="ctr" rtl="0">
              <a:buNone/>
              <a:defRPr sz="1333">
                <a:solidFill>
                  <a:srgbClr val="FFFFFF"/>
                </a:solidFill>
                <a:latin typeface="Arvo"/>
                <a:ea typeface="Arvo"/>
                <a:cs typeface="Arvo"/>
                <a:sym typeface="Arvo"/>
              </a:defRPr>
            </a:lvl7pPr>
            <a:lvl8pPr lvl="7" algn="ctr" rtl="0">
              <a:buNone/>
              <a:defRPr sz="1333">
                <a:solidFill>
                  <a:srgbClr val="FFFFFF"/>
                </a:solidFill>
                <a:latin typeface="Arvo"/>
                <a:ea typeface="Arvo"/>
                <a:cs typeface="Arvo"/>
                <a:sym typeface="Arvo"/>
              </a:defRPr>
            </a:lvl8pPr>
            <a:lvl9pPr lvl="8" algn="ctr" rtl="0">
              <a:buNone/>
              <a:defRPr sz="1333">
                <a:solidFill>
                  <a:srgbClr val="FFFFFF"/>
                </a:solidFill>
                <a:latin typeface="Arvo"/>
                <a:ea typeface="Arvo"/>
                <a:cs typeface="Arvo"/>
                <a:sym typeface="Arvo"/>
              </a:defRPr>
            </a:lvl9pPr>
          </a:lstStyle>
          <a:p>
            <a:pPr defTabSz="1219170">
              <a:buClr>
                <a:srgbClr val="000000"/>
              </a:buClr>
            </a:pPr>
            <a:fld id="{00000000-1234-1234-1234-123412341234}" type="slidenum">
              <a:rPr lang="en" kern="0" smtClean="0"/>
              <a:pPr defTabSz="1219170">
                <a:buClr>
                  <a:srgbClr val="000000"/>
                </a:buClr>
              </a:pPr>
              <a:t>‹#›</a:t>
            </a:fld>
            <a:endParaRPr lang="en" kern="0"/>
          </a:p>
        </p:txBody>
      </p:sp>
    </p:spTree>
    <p:extLst>
      <p:ext uri="{BB962C8B-B14F-4D97-AF65-F5344CB8AC3E}">
        <p14:creationId xmlns:p14="http://schemas.microsoft.com/office/powerpoint/2010/main" val="2400410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111"/>
        <p:cNvGrpSpPr/>
        <p:nvPr/>
      </p:nvGrpSpPr>
      <p:grpSpPr>
        <a:xfrm>
          <a:off x="0" y="0"/>
          <a:ext cx="0" cy="0"/>
          <a:chOff x="0" y="0"/>
          <a:chExt cx="0" cy="0"/>
        </a:xfrm>
      </p:grpSpPr>
      <p:pic>
        <p:nvPicPr>
          <p:cNvPr id="112" name="Google Shape;112;p6" descr="Death_to_stock_photography_Vibrant-(10-of-10).jpg"/>
          <p:cNvPicPr preferRelativeResize="0"/>
          <p:nvPr/>
        </p:nvPicPr>
        <p:blipFill>
          <a:blip r:embed="rId2">
            <a:alphaModFix/>
          </a:blip>
          <a:stretch>
            <a:fillRect/>
          </a:stretch>
        </p:blipFill>
        <p:spPr>
          <a:xfrm>
            <a:off x="9426367" y="1383601"/>
            <a:ext cx="2760900" cy="2760900"/>
          </a:xfrm>
          <a:prstGeom prst="rect">
            <a:avLst/>
          </a:prstGeom>
          <a:noFill/>
          <a:ln>
            <a:noFill/>
          </a:ln>
        </p:spPr>
      </p:pic>
      <p:sp>
        <p:nvSpPr>
          <p:cNvPr id="113" name="Google Shape;113;p6"/>
          <p:cNvSpPr/>
          <p:nvPr/>
        </p:nvSpPr>
        <p:spPr>
          <a:xfrm>
            <a:off x="9426697" y="2763101"/>
            <a:ext cx="1383600" cy="1383600"/>
          </a:xfrm>
          <a:prstGeom prst="rect">
            <a:avLst/>
          </a:prstGeom>
          <a:solidFill>
            <a:srgbClr val="CEDBE0">
              <a:alpha val="326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114" name="Google Shape;114;p6" descr="Death_to_stock_photography_Vibrant-(9-of-10).jpg"/>
          <p:cNvPicPr preferRelativeResize="0"/>
          <p:nvPr/>
        </p:nvPicPr>
        <p:blipFill>
          <a:blip r:embed="rId3">
            <a:alphaModFix/>
          </a:blip>
          <a:stretch>
            <a:fillRect/>
          </a:stretch>
        </p:blipFill>
        <p:spPr>
          <a:xfrm>
            <a:off x="10803501" y="1"/>
            <a:ext cx="1383767" cy="1383767"/>
          </a:xfrm>
          <a:prstGeom prst="rect">
            <a:avLst/>
          </a:prstGeom>
          <a:noFill/>
          <a:ln>
            <a:noFill/>
          </a:ln>
        </p:spPr>
      </p:pic>
      <p:sp>
        <p:nvSpPr>
          <p:cNvPr id="115" name="Google Shape;115;p6"/>
          <p:cNvSpPr txBox="1">
            <a:spLocks noGrp="1"/>
          </p:cNvSpPr>
          <p:nvPr>
            <p:ph type="title"/>
          </p:nvPr>
        </p:nvSpPr>
        <p:spPr>
          <a:xfrm>
            <a:off x="2456633" y="1596100"/>
            <a:ext cx="5875200" cy="829200"/>
          </a:xfrm>
          <a:prstGeom prst="rect">
            <a:avLst/>
          </a:prstGeom>
        </p:spPr>
        <p:txBody>
          <a:bodyPr spcFirstLastPara="1" wrap="square" lIns="91425" tIns="91425" rIns="91425" bIns="91425" anchor="b"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6"/>
          <p:cNvSpPr txBox="1">
            <a:spLocks noGrp="1"/>
          </p:cNvSpPr>
          <p:nvPr>
            <p:ph type="body" idx="1"/>
          </p:nvPr>
        </p:nvSpPr>
        <p:spPr>
          <a:xfrm>
            <a:off x="2456633" y="2425300"/>
            <a:ext cx="2897200" cy="4142400"/>
          </a:xfrm>
          <a:prstGeom prst="rect">
            <a:avLst/>
          </a:prstGeom>
        </p:spPr>
        <p:txBody>
          <a:bodyPr spcFirstLastPara="1" wrap="square" lIns="91425" tIns="91425" rIns="91425" bIns="91425" anchor="t" anchorCtr="0">
            <a:noAutofit/>
          </a:bodyPr>
          <a:lstStyle>
            <a:lvl1pPr marL="609585" lvl="0" indent="-423323">
              <a:spcBef>
                <a:spcPts val="800"/>
              </a:spcBef>
              <a:spcAft>
                <a:spcPts val="0"/>
              </a:spcAft>
              <a:buSzPts val="1400"/>
              <a:buChar char="■"/>
              <a:defRPr sz="1867"/>
            </a:lvl1pPr>
            <a:lvl2pPr marL="1219170" lvl="1" indent="-423323">
              <a:spcBef>
                <a:spcPts val="0"/>
              </a:spcBef>
              <a:spcAft>
                <a:spcPts val="0"/>
              </a:spcAft>
              <a:buSzPts val="1400"/>
              <a:buChar char="□"/>
              <a:defRPr sz="1867"/>
            </a:lvl2pPr>
            <a:lvl3pPr marL="1828754" lvl="2" indent="-423323">
              <a:spcBef>
                <a:spcPts val="0"/>
              </a:spcBef>
              <a:spcAft>
                <a:spcPts val="0"/>
              </a:spcAft>
              <a:buSzPts val="1400"/>
              <a:buChar char="▫"/>
              <a:defRPr sz="1867"/>
            </a:lvl3pPr>
            <a:lvl4pPr marL="2438339" lvl="3" indent="-423323">
              <a:spcBef>
                <a:spcPts val="0"/>
              </a:spcBef>
              <a:spcAft>
                <a:spcPts val="0"/>
              </a:spcAft>
              <a:buSzPts val="1400"/>
              <a:buChar char="▫"/>
              <a:defRPr sz="1867"/>
            </a:lvl4pPr>
            <a:lvl5pPr marL="3047924" lvl="4" indent="-423323">
              <a:spcBef>
                <a:spcPts val="0"/>
              </a:spcBef>
              <a:spcAft>
                <a:spcPts val="0"/>
              </a:spcAft>
              <a:buSzPts val="1400"/>
              <a:buChar char="○"/>
              <a:defRPr sz="1867"/>
            </a:lvl5pPr>
            <a:lvl6pPr marL="3657509" lvl="5" indent="-423323">
              <a:spcBef>
                <a:spcPts val="0"/>
              </a:spcBef>
              <a:spcAft>
                <a:spcPts val="0"/>
              </a:spcAft>
              <a:buSzPts val="1400"/>
              <a:buChar char="■"/>
              <a:defRPr sz="1867"/>
            </a:lvl6pPr>
            <a:lvl7pPr marL="4267093" lvl="6" indent="-423323">
              <a:spcBef>
                <a:spcPts val="0"/>
              </a:spcBef>
              <a:spcAft>
                <a:spcPts val="0"/>
              </a:spcAft>
              <a:buSzPts val="1400"/>
              <a:buChar char="●"/>
              <a:defRPr sz="1867"/>
            </a:lvl7pPr>
            <a:lvl8pPr marL="4876678" lvl="7" indent="-423323">
              <a:spcBef>
                <a:spcPts val="0"/>
              </a:spcBef>
              <a:spcAft>
                <a:spcPts val="0"/>
              </a:spcAft>
              <a:buSzPts val="1400"/>
              <a:buChar char="○"/>
              <a:defRPr sz="1867"/>
            </a:lvl8pPr>
            <a:lvl9pPr marL="5486263" lvl="8" indent="-423323">
              <a:spcBef>
                <a:spcPts val="0"/>
              </a:spcBef>
              <a:spcAft>
                <a:spcPts val="0"/>
              </a:spcAft>
              <a:buSzPts val="1400"/>
              <a:buChar char="■"/>
              <a:defRPr sz="1867"/>
            </a:lvl9pPr>
          </a:lstStyle>
          <a:p>
            <a:endParaRPr/>
          </a:p>
        </p:txBody>
      </p:sp>
      <p:sp>
        <p:nvSpPr>
          <p:cNvPr id="117" name="Google Shape;117;p6"/>
          <p:cNvSpPr txBox="1">
            <a:spLocks noGrp="1"/>
          </p:cNvSpPr>
          <p:nvPr>
            <p:ph type="body" idx="2"/>
          </p:nvPr>
        </p:nvSpPr>
        <p:spPr>
          <a:xfrm>
            <a:off x="5417515" y="2425300"/>
            <a:ext cx="2914400" cy="4142400"/>
          </a:xfrm>
          <a:prstGeom prst="rect">
            <a:avLst/>
          </a:prstGeom>
        </p:spPr>
        <p:txBody>
          <a:bodyPr spcFirstLastPara="1" wrap="square" lIns="91425" tIns="91425" rIns="91425" bIns="91425" anchor="t" anchorCtr="0">
            <a:noAutofit/>
          </a:bodyPr>
          <a:lstStyle>
            <a:lvl1pPr marL="609585" lvl="0" indent="-423323">
              <a:spcBef>
                <a:spcPts val="800"/>
              </a:spcBef>
              <a:spcAft>
                <a:spcPts val="0"/>
              </a:spcAft>
              <a:buSzPts val="1400"/>
              <a:buChar char="■"/>
              <a:defRPr sz="1867"/>
            </a:lvl1pPr>
            <a:lvl2pPr marL="1219170" lvl="1" indent="-423323">
              <a:spcBef>
                <a:spcPts val="0"/>
              </a:spcBef>
              <a:spcAft>
                <a:spcPts val="0"/>
              </a:spcAft>
              <a:buSzPts val="1400"/>
              <a:buChar char="□"/>
              <a:defRPr sz="1867"/>
            </a:lvl2pPr>
            <a:lvl3pPr marL="1828754" lvl="2" indent="-423323">
              <a:spcBef>
                <a:spcPts val="0"/>
              </a:spcBef>
              <a:spcAft>
                <a:spcPts val="0"/>
              </a:spcAft>
              <a:buSzPts val="1400"/>
              <a:buChar char="▫"/>
              <a:defRPr sz="1867"/>
            </a:lvl3pPr>
            <a:lvl4pPr marL="2438339" lvl="3" indent="-423323">
              <a:spcBef>
                <a:spcPts val="0"/>
              </a:spcBef>
              <a:spcAft>
                <a:spcPts val="0"/>
              </a:spcAft>
              <a:buSzPts val="1400"/>
              <a:buChar char="▫"/>
              <a:defRPr sz="1867"/>
            </a:lvl4pPr>
            <a:lvl5pPr marL="3047924" lvl="4" indent="-423323">
              <a:spcBef>
                <a:spcPts val="0"/>
              </a:spcBef>
              <a:spcAft>
                <a:spcPts val="0"/>
              </a:spcAft>
              <a:buSzPts val="1400"/>
              <a:buChar char="○"/>
              <a:defRPr sz="1867"/>
            </a:lvl5pPr>
            <a:lvl6pPr marL="3657509" lvl="5" indent="-423323">
              <a:spcBef>
                <a:spcPts val="0"/>
              </a:spcBef>
              <a:spcAft>
                <a:spcPts val="0"/>
              </a:spcAft>
              <a:buSzPts val="1400"/>
              <a:buChar char="■"/>
              <a:defRPr sz="1867"/>
            </a:lvl6pPr>
            <a:lvl7pPr marL="4267093" lvl="6" indent="-423323">
              <a:spcBef>
                <a:spcPts val="0"/>
              </a:spcBef>
              <a:spcAft>
                <a:spcPts val="0"/>
              </a:spcAft>
              <a:buSzPts val="1400"/>
              <a:buChar char="●"/>
              <a:defRPr sz="1867"/>
            </a:lvl7pPr>
            <a:lvl8pPr marL="4876678" lvl="7" indent="-423323">
              <a:spcBef>
                <a:spcPts val="0"/>
              </a:spcBef>
              <a:spcAft>
                <a:spcPts val="0"/>
              </a:spcAft>
              <a:buSzPts val="1400"/>
              <a:buChar char="○"/>
              <a:defRPr sz="1867"/>
            </a:lvl8pPr>
            <a:lvl9pPr marL="5486263" lvl="8" indent="-423323">
              <a:spcBef>
                <a:spcPts val="0"/>
              </a:spcBef>
              <a:spcAft>
                <a:spcPts val="0"/>
              </a:spcAft>
              <a:buSzPts val="1400"/>
              <a:buChar char="■"/>
              <a:defRPr sz="1867"/>
            </a:lvl9pPr>
          </a:lstStyle>
          <a:p>
            <a:endParaRPr/>
          </a:p>
        </p:txBody>
      </p:sp>
      <p:sp>
        <p:nvSpPr>
          <p:cNvPr id="118" name="Google Shape;118;p6"/>
          <p:cNvSpPr/>
          <p:nvPr/>
        </p:nvSpPr>
        <p:spPr>
          <a:xfrm>
            <a:off x="10803581" y="4146789"/>
            <a:ext cx="1383600" cy="1383600"/>
          </a:xfrm>
          <a:prstGeom prst="rect">
            <a:avLst/>
          </a:prstGeom>
          <a:solidFill>
            <a:srgbClr val="CEDB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19;p6"/>
          <p:cNvSpPr/>
          <p:nvPr/>
        </p:nvSpPr>
        <p:spPr>
          <a:xfrm>
            <a:off x="9426709" y="83"/>
            <a:ext cx="1383600" cy="1383600"/>
          </a:xfrm>
          <a:prstGeom prst="rect">
            <a:avLst/>
          </a:prstGeom>
          <a:solidFill>
            <a:srgbClr val="7198A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6"/>
          <p:cNvSpPr/>
          <p:nvPr/>
        </p:nvSpPr>
        <p:spPr>
          <a:xfrm>
            <a:off x="9" y="5474392"/>
            <a:ext cx="1383600" cy="1383600"/>
          </a:xfrm>
          <a:prstGeom prst="rect">
            <a:avLst/>
          </a:prstGeom>
          <a:solidFill>
            <a:srgbClr val="37A9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21;p6"/>
          <p:cNvSpPr/>
          <p:nvPr/>
        </p:nvSpPr>
        <p:spPr>
          <a:xfrm>
            <a:off x="1383600" y="6165996"/>
            <a:ext cx="691600" cy="691600"/>
          </a:xfrm>
          <a:prstGeom prst="rect">
            <a:avLst/>
          </a:prstGeom>
          <a:solidFill>
            <a:srgbClr val="CEDB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22;p6"/>
          <p:cNvSpPr/>
          <p:nvPr/>
        </p:nvSpPr>
        <p:spPr>
          <a:xfrm>
            <a:off x="-12" y="5474388"/>
            <a:ext cx="691600" cy="691600"/>
          </a:xfrm>
          <a:prstGeom prst="rect">
            <a:avLst/>
          </a:prstGeom>
          <a:solidFill>
            <a:srgbClr val="7198A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23;p6"/>
          <p:cNvSpPr/>
          <p:nvPr/>
        </p:nvSpPr>
        <p:spPr>
          <a:xfrm>
            <a:off x="11495664" y="5528421"/>
            <a:ext cx="691600" cy="691600"/>
          </a:xfrm>
          <a:prstGeom prst="rect">
            <a:avLst/>
          </a:prstGeom>
          <a:solidFill>
            <a:srgbClr val="37A9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24;p6"/>
          <p:cNvSpPr/>
          <p:nvPr/>
        </p:nvSpPr>
        <p:spPr>
          <a:xfrm>
            <a:off x="11495671" y="4836821"/>
            <a:ext cx="691600" cy="6916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25" name="Google Shape;125;p6"/>
          <p:cNvGrpSpPr/>
          <p:nvPr/>
        </p:nvGrpSpPr>
        <p:grpSpPr>
          <a:xfrm>
            <a:off x="9898696" y="3124608"/>
            <a:ext cx="439624" cy="696937"/>
            <a:chOff x="6718575" y="2318625"/>
            <a:chExt cx="256950" cy="407375"/>
          </a:xfrm>
        </p:grpSpPr>
        <p:sp>
          <p:nvSpPr>
            <p:cNvPr id="126" name="Google Shape;126;p6"/>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127;p6"/>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28;p6"/>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29;p6"/>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30;p6"/>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31;p6"/>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32;p6"/>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133;p6"/>
            <p:cNvSpPr/>
            <p:nvPr/>
          </p:nvSpPr>
          <p:spPr>
            <a:xfrm>
              <a:off x="6795900" y="2628550"/>
              <a:ext cx="102300" cy="25"/>
            </a:xfrm>
            <a:custGeom>
              <a:avLst/>
              <a:gdLst/>
              <a:ahLst/>
              <a:cxnLst/>
              <a:rect l="l" t="t" r="r" b="b"/>
              <a:pathLst>
                <a:path w="4092" h="1" fill="none" extrusionOk="0">
                  <a:moveTo>
                    <a:pt x="0" y="1"/>
                  </a:moveTo>
                  <a:lnTo>
                    <a:pt x="4092"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34" name="Google Shape;134;p6"/>
          <p:cNvSpPr txBox="1">
            <a:spLocks noGrp="1"/>
          </p:cNvSpPr>
          <p:nvPr>
            <p:ph type="sldNum" idx="12"/>
          </p:nvPr>
        </p:nvSpPr>
        <p:spPr>
          <a:xfrm>
            <a:off x="1" y="6166400"/>
            <a:ext cx="691600" cy="691600"/>
          </a:xfrm>
          <a:prstGeom prst="rect">
            <a:avLst/>
          </a:prstGeom>
        </p:spPr>
        <p:txBody>
          <a:bodyPr spcFirstLastPara="1" wrap="square" lIns="91425" tIns="91425" rIns="91425" bIns="91425" anchor="ctr" anchorCtr="0">
            <a:noAutofit/>
          </a:bodyPr>
          <a:lstStyle>
            <a:lvl1pPr lvl="0" algn="ctr" rtl="0">
              <a:buNone/>
              <a:defRPr sz="1333">
                <a:solidFill>
                  <a:srgbClr val="FFFFFF"/>
                </a:solidFill>
                <a:latin typeface="Arvo"/>
                <a:ea typeface="Arvo"/>
                <a:cs typeface="Arvo"/>
                <a:sym typeface="Arvo"/>
              </a:defRPr>
            </a:lvl1pPr>
            <a:lvl2pPr lvl="1" algn="ctr" rtl="0">
              <a:buNone/>
              <a:defRPr sz="1333">
                <a:solidFill>
                  <a:srgbClr val="FFFFFF"/>
                </a:solidFill>
                <a:latin typeface="Arvo"/>
                <a:ea typeface="Arvo"/>
                <a:cs typeface="Arvo"/>
                <a:sym typeface="Arvo"/>
              </a:defRPr>
            </a:lvl2pPr>
            <a:lvl3pPr lvl="2" algn="ctr" rtl="0">
              <a:buNone/>
              <a:defRPr sz="1333">
                <a:solidFill>
                  <a:srgbClr val="FFFFFF"/>
                </a:solidFill>
                <a:latin typeface="Arvo"/>
                <a:ea typeface="Arvo"/>
                <a:cs typeface="Arvo"/>
                <a:sym typeface="Arvo"/>
              </a:defRPr>
            </a:lvl3pPr>
            <a:lvl4pPr lvl="3" algn="ctr" rtl="0">
              <a:buNone/>
              <a:defRPr sz="1333">
                <a:solidFill>
                  <a:srgbClr val="FFFFFF"/>
                </a:solidFill>
                <a:latin typeface="Arvo"/>
                <a:ea typeface="Arvo"/>
                <a:cs typeface="Arvo"/>
                <a:sym typeface="Arvo"/>
              </a:defRPr>
            </a:lvl4pPr>
            <a:lvl5pPr lvl="4" algn="ctr" rtl="0">
              <a:buNone/>
              <a:defRPr sz="1333">
                <a:solidFill>
                  <a:srgbClr val="FFFFFF"/>
                </a:solidFill>
                <a:latin typeface="Arvo"/>
                <a:ea typeface="Arvo"/>
                <a:cs typeface="Arvo"/>
                <a:sym typeface="Arvo"/>
              </a:defRPr>
            </a:lvl5pPr>
            <a:lvl6pPr lvl="5" algn="ctr" rtl="0">
              <a:buNone/>
              <a:defRPr sz="1333">
                <a:solidFill>
                  <a:srgbClr val="FFFFFF"/>
                </a:solidFill>
                <a:latin typeface="Arvo"/>
                <a:ea typeface="Arvo"/>
                <a:cs typeface="Arvo"/>
                <a:sym typeface="Arvo"/>
              </a:defRPr>
            </a:lvl6pPr>
            <a:lvl7pPr lvl="6" algn="ctr" rtl="0">
              <a:buNone/>
              <a:defRPr sz="1333">
                <a:solidFill>
                  <a:srgbClr val="FFFFFF"/>
                </a:solidFill>
                <a:latin typeface="Arvo"/>
                <a:ea typeface="Arvo"/>
                <a:cs typeface="Arvo"/>
                <a:sym typeface="Arvo"/>
              </a:defRPr>
            </a:lvl7pPr>
            <a:lvl8pPr lvl="7" algn="ctr" rtl="0">
              <a:buNone/>
              <a:defRPr sz="1333">
                <a:solidFill>
                  <a:srgbClr val="FFFFFF"/>
                </a:solidFill>
                <a:latin typeface="Arvo"/>
                <a:ea typeface="Arvo"/>
                <a:cs typeface="Arvo"/>
                <a:sym typeface="Arvo"/>
              </a:defRPr>
            </a:lvl8pPr>
            <a:lvl9pPr lvl="8" algn="ctr" rtl="0">
              <a:buNone/>
              <a:defRPr sz="1333">
                <a:solidFill>
                  <a:srgbClr val="FFFFFF"/>
                </a:solidFill>
                <a:latin typeface="Arvo"/>
                <a:ea typeface="Arvo"/>
                <a:cs typeface="Arvo"/>
                <a:sym typeface="Arvo"/>
              </a:defRPr>
            </a:lvl9pPr>
          </a:lstStyle>
          <a:p>
            <a:pPr defTabSz="1219170">
              <a:buClr>
                <a:srgbClr val="000000"/>
              </a:buClr>
            </a:pPr>
            <a:fld id="{00000000-1234-1234-1234-123412341234}" type="slidenum">
              <a:rPr lang="en" kern="0" smtClean="0"/>
              <a:pPr defTabSz="1219170">
                <a:buClr>
                  <a:srgbClr val="000000"/>
                </a:buClr>
              </a:pPr>
              <a:t>‹#›</a:t>
            </a:fld>
            <a:endParaRPr lang="en" kern="0"/>
          </a:p>
        </p:txBody>
      </p:sp>
    </p:spTree>
    <p:extLst>
      <p:ext uri="{BB962C8B-B14F-4D97-AF65-F5344CB8AC3E}">
        <p14:creationId xmlns:p14="http://schemas.microsoft.com/office/powerpoint/2010/main" val="3609728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35"/>
        <p:cNvGrpSpPr/>
        <p:nvPr/>
      </p:nvGrpSpPr>
      <p:grpSpPr>
        <a:xfrm>
          <a:off x="0" y="0"/>
          <a:ext cx="0" cy="0"/>
          <a:chOff x="0" y="0"/>
          <a:chExt cx="0" cy="0"/>
        </a:xfrm>
      </p:grpSpPr>
      <p:pic>
        <p:nvPicPr>
          <p:cNvPr id="136" name="Google Shape;136;p7" descr="DeathtoStock_Clementine10.jpg"/>
          <p:cNvPicPr preferRelativeResize="0"/>
          <p:nvPr/>
        </p:nvPicPr>
        <p:blipFill>
          <a:blip r:embed="rId2">
            <a:alphaModFix/>
          </a:blip>
          <a:stretch>
            <a:fillRect/>
          </a:stretch>
        </p:blipFill>
        <p:spPr>
          <a:xfrm>
            <a:off x="9424467" y="2760901"/>
            <a:ext cx="1383767" cy="1383767"/>
          </a:xfrm>
          <a:prstGeom prst="rect">
            <a:avLst/>
          </a:prstGeom>
          <a:noFill/>
          <a:ln>
            <a:noFill/>
          </a:ln>
        </p:spPr>
      </p:pic>
      <p:pic>
        <p:nvPicPr>
          <p:cNvPr id="137" name="Google Shape;137;p7" descr="Death_to_stock_communicate_hands_9-.jpg"/>
          <p:cNvPicPr preferRelativeResize="0"/>
          <p:nvPr/>
        </p:nvPicPr>
        <p:blipFill>
          <a:blip r:embed="rId3">
            <a:alphaModFix/>
          </a:blip>
          <a:stretch>
            <a:fillRect/>
          </a:stretch>
        </p:blipFill>
        <p:spPr>
          <a:xfrm>
            <a:off x="9421634" y="1"/>
            <a:ext cx="2770367" cy="2770367"/>
          </a:xfrm>
          <a:prstGeom prst="rect">
            <a:avLst/>
          </a:prstGeom>
          <a:noFill/>
          <a:ln>
            <a:noFill/>
          </a:ln>
        </p:spPr>
      </p:pic>
      <p:sp>
        <p:nvSpPr>
          <p:cNvPr id="138" name="Google Shape;138;p7"/>
          <p:cNvSpPr txBox="1">
            <a:spLocks noGrp="1"/>
          </p:cNvSpPr>
          <p:nvPr>
            <p:ph type="title"/>
          </p:nvPr>
        </p:nvSpPr>
        <p:spPr>
          <a:xfrm>
            <a:off x="2456633" y="1596100"/>
            <a:ext cx="5922400" cy="8292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9" name="Google Shape;139;p7"/>
          <p:cNvSpPr txBox="1">
            <a:spLocks noGrp="1"/>
          </p:cNvSpPr>
          <p:nvPr>
            <p:ph type="body" idx="1"/>
          </p:nvPr>
        </p:nvSpPr>
        <p:spPr>
          <a:xfrm>
            <a:off x="2456633" y="2425300"/>
            <a:ext cx="1908400" cy="4142800"/>
          </a:xfrm>
          <a:prstGeom prst="rect">
            <a:avLst/>
          </a:prstGeom>
        </p:spPr>
        <p:txBody>
          <a:bodyPr spcFirstLastPara="1" wrap="square" lIns="91425" tIns="91425" rIns="91425" bIns="91425" anchor="t" anchorCtr="0">
            <a:noAutofit/>
          </a:bodyPr>
          <a:lstStyle>
            <a:lvl1pPr marL="609585" lvl="0" indent="-406390" rtl="0">
              <a:spcBef>
                <a:spcPts val="800"/>
              </a:spcBef>
              <a:spcAft>
                <a:spcPts val="0"/>
              </a:spcAft>
              <a:buSzPts val="1200"/>
              <a:buChar char="■"/>
              <a:defRPr sz="1600"/>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140" name="Google Shape;140;p7"/>
          <p:cNvSpPr txBox="1">
            <a:spLocks noGrp="1"/>
          </p:cNvSpPr>
          <p:nvPr>
            <p:ph type="body" idx="2"/>
          </p:nvPr>
        </p:nvSpPr>
        <p:spPr>
          <a:xfrm>
            <a:off x="4463300" y="2425300"/>
            <a:ext cx="1908400" cy="4142800"/>
          </a:xfrm>
          <a:prstGeom prst="rect">
            <a:avLst/>
          </a:prstGeom>
        </p:spPr>
        <p:txBody>
          <a:bodyPr spcFirstLastPara="1" wrap="square" lIns="91425" tIns="91425" rIns="91425" bIns="91425" anchor="t" anchorCtr="0">
            <a:noAutofit/>
          </a:bodyPr>
          <a:lstStyle>
            <a:lvl1pPr marL="609585" lvl="0" indent="-406390" rtl="0">
              <a:spcBef>
                <a:spcPts val="800"/>
              </a:spcBef>
              <a:spcAft>
                <a:spcPts val="0"/>
              </a:spcAft>
              <a:buSzPts val="1200"/>
              <a:buChar char="■"/>
              <a:defRPr sz="1600"/>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141" name="Google Shape;141;p7"/>
          <p:cNvSpPr txBox="1">
            <a:spLocks noGrp="1"/>
          </p:cNvSpPr>
          <p:nvPr>
            <p:ph type="body" idx="3"/>
          </p:nvPr>
        </p:nvSpPr>
        <p:spPr>
          <a:xfrm>
            <a:off x="6469965" y="2425300"/>
            <a:ext cx="1908400" cy="4142800"/>
          </a:xfrm>
          <a:prstGeom prst="rect">
            <a:avLst/>
          </a:prstGeom>
        </p:spPr>
        <p:txBody>
          <a:bodyPr spcFirstLastPara="1" wrap="square" lIns="91425" tIns="91425" rIns="91425" bIns="91425" anchor="t" anchorCtr="0">
            <a:noAutofit/>
          </a:bodyPr>
          <a:lstStyle>
            <a:lvl1pPr marL="609585" lvl="0" indent="-406390" rtl="0">
              <a:spcBef>
                <a:spcPts val="800"/>
              </a:spcBef>
              <a:spcAft>
                <a:spcPts val="0"/>
              </a:spcAft>
              <a:buSzPts val="1200"/>
              <a:buChar char="■"/>
              <a:defRPr sz="1600"/>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142" name="Google Shape;142;p7"/>
          <p:cNvSpPr/>
          <p:nvPr/>
        </p:nvSpPr>
        <p:spPr>
          <a:xfrm>
            <a:off x="8040881" y="7"/>
            <a:ext cx="1383600" cy="1383600"/>
          </a:xfrm>
          <a:prstGeom prst="rect">
            <a:avLst/>
          </a:prstGeom>
          <a:solidFill>
            <a:srgbClr val="CEDB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143;p7"/>
          <p:cNvSpPr/>
          <p:nvPr/>
        </p:nvSpPr>
        <p:spPr>
          <a:xfrm>
            <a:off x="10808327" y="2762341"/>
            <a:ext cx="1383600" cy="1383600"/>
          </a:xfrm>
          <a:prstGeom prst="rect">
            <a:avLst/>
          </a:prstGeom>
          <a:solidFill>
            <a:srgbClr val="7198A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144;p7"/>
          <p:cNvSpPr/>
          <p:nvPr/>
        </p:nvSpPr>
        <p:spPr>
          <a:xfrm>
            <a:off x="10808315" y="1379501"/>
            <a:ext cx="1383600" cy="13836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145;p7"/>
          <p:cNvSpPr/>
          <p:nvPr/>
        </p:nvSpPr>
        <p:spPr>
          <a:xfrm>
            <a:off x="-391" y="4782392"/>
            <a:ext cx="1383600" cy="1383600"/>
          </a:xfrm>
          <a:prstGeom prst="rect">
            <a:avLst/>
          </a:prstGeom>
          <a:solidFill>
            <a:srgbClr val="B0D85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46;p7"/>
          <p:cNvSpPr/>
          <p:nvPr/>
        </p:nvSpPr>
        <p:spPr>
          <a:xfrm>
            <a:off x="-400" y="6165996"/>
            <a:ext cx="691600" cy="691600"/>
          </a:xfrm>
          <a:prstGeom prst="rect">
            <a:avLst/>
          </a:prstGeom>
          <a:solidFill>
            <a:srgbClr val="CEDB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47;p7"/>
          <p:cNvSpPr/>
          <p:nvPr/>
        </p:nvSpPr>
        <p:spPr>
          <a:xfrm>
            <a:off x="-412" y="4782388"/>
            <a:ext cx="691600" cy="6916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48;p7"/>
          <p:cNvSpPr/>
          <p:nvPr/>
        </p:nvSpPr>
        <p:spPr>
          <a:xfrm>
            <a:off x="11500297" y="4150888"/>
            <a:ext cx="691600" cy="691600"/>
          </a:xfrm>
          <a:prstGeom prst="rect">
            <a:avLst/>
          </a:prstGeom>
          <a:solidFill>
            <a:srgbClr val="B0D85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149;p7"/>
          <p:cNvSpPr/>
          <p:nvPr/>
        </p:nvSpPr>
        <p:spPr>
          <a:xfrm>
            <a:off x="9424455" y="-12"/>
            <a:ext cx="691600" cy="6916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50" name="Google Shape;150;p7"/>
          <p:cNvGrpSpPr/>
          <p:nvPr/>
        </p:nvGrpSpPr>
        <p:grpSpPr>
          <a:xfrm>
            <a:off x="11136361" y="1707529"/>
            <a:ext cx="727539" cy="727539"/>
            <a:chOff x="5941025" y="3634400"/>
            <a:chExt cx="467650" cy="467650"/>
          </a:xfrm>
        </p:grpSpPr>
        <p:sp>
          <p:nvSpPr>
            <p:cNvPr id="151" name="Google Shape;151;p7"/>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152;p7"/>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153;p7"/>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154;p7"/>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155;p7"/>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156;p7"/>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57" name="Google Shape;157;p7"/>
          <p:cNvSpPr txBox="1">
            <a:spLocks noGrp="1"/>
          </p:cNvSpPr>
          <p:nvPr>
            <p:ph type="sldNum" idx="12"/>
          </p:nvPr>
        </p:nvSpPr>
        <p:spPr>
          <a:xfrm>
            <a:off x="1" y="6166400"/>
            <a:ext cx="691600" cy="691600"/>
          </a:xfrm>
          <a:prstGeom prst="rect">
            <a:avLst/>
          </a:prstGeom>
        </p:spPr>
        <p:txBody>
          <a:bodyPr spcFirstLastPara="1" wrap="square" lIns="91425" tIns="91425" rIns="91425" bIns="91425" anchor="ctr" anchorCtr="0">
            <a:noAutofit/>
          </a:bodyPr>
          <a:lstStyle>
            <a:lvl1pPr lvl="0" algn="ctr" rtl="0">
              <a:buNone/>
              <a:defRPr sz="1333">
                <a:solidFill>
                  <a:srgbClr val="FFFFFF"/>
                </a:solidFill>
                <a:latin typeface="Arvo"/>
                <a:ea typeface="Arvo"/>
                <a:cs typeface="Arvo"/>
                <a:sym typeface="Arvo"/>
              </a:defRPr>
            </a:lvl1pPr>
            <a:lvl2pPr lvl="1" algn="ctr" rtl="0">
              <a:buNone/>
              <a:defRPr sz="1333">
                <a:solidFill>
                  <a:srgbClr val="FFFFFF"/>
                </a:solidFill>
                <a:latin typeface="Arvo"/>
                <a:ea typeface="Arvo"/>
                <a:cs typeface="Arvo"/>
                <a:sym typeface="Arvo"/>
              </a:defRPr>
            </a:lvl2pPr>
            <a:lvl3pPr lvl="2" algn="ctr" rtl="0">
              <a:buNone/>
              <a:defRPr sz="1333">
                <a:solidFill>
                  <a:srgbClr val="FFFFFF"/>
                </a:solidFill>
                <a:latin typeface="Arvo"/>
                <a:ea typeface="Arvo"/>
                <a:cs typeface="Arvo"/>
                <a:sym typeface="Arvo"/>
              </a:defRPr>
            </a:lvl3pPr>
            <a:lvl4pPr lvl="3" algn="ctr" rtl="0">
              <a:buNone/>
              <a:defRPr sz="1333">
                <a:solidFill>
                  <a:srgbClr val="FFFFFF"/>
                </a:solidFill>
                <a:latin typeface="Arvo"/>
                <a:ea typeface="Arvo"/>
                <a:cs typeface="Arvo"/>
                <a:sym typeface="Arvo"/>
              </a:defRPr>
            </a:lvl4pPr>
            <a:lvl5pPr lvl="4" algn="ctr" rtl="0">
              <a:buNone/>
              <a:defRPr sz="1333">
                <a:solidFill>
                  <a:srgbClr val="FFFFFF"/>
                </a:solidFill>
                <a:latin typeface="Arvo"/>
                <a:ea typeface="Arvo"/>
                <a:cs typeface="Arvo"/>
                <a:sym typeface="Arvo"/>
              </a:defRPr>
            </a:lvl5pPr>
            <a:lvl6pPr lvl="5" algn="ctr" rtl="0">
              <a:buNone/>
              <a:defRPr sz="1333">
                <a:solidFill>
                  <a:srgbClr val="FFFFFF"/>
                </a:solidFill>
                <a:latin typeface="Arvo"/>
                <a:ea typeface="Arvo"/>
                <a:cs typeface="Arvo"/>
                <a:sym typeface="Arvo"/>
              </a:defRPr>
            </a:lvl6pPr>
            <a:lvl7pPr lvl="6" algn="ctr" rtl="0">
              <a:buNone/>
              <a:defRPr sz="1333">
                <a:solidFill>
                  <a:srgbClr val="FFFFFF"/>
                </a:solidFill>
                <a:latin typeface="Arvo"/>
                <a:ea typeface="Arvo"/>
                <a:cs typeface="Arvo"/>
                <a:sym typeface="Arvo"/>
              </a:defRPr>
            </a:lvl7pPr>
            <a:lvl8pPr lvl="7" algn="ctr" rtl="0">
              <a:buNone/>
              <a:defRPr sz="1333">
                <a:solidFill>
                  <a:srgbClr val="FFFFFF"/>
                </a:solidFill>
                <a:latin typeface="Arvo"/>
                <a:ea typeface="Arvo"/>
                <a:cs typeface="Arvo"/>
                <a:sym typeface="Arvo"/>
              </a:defRPr>
            </a:lvl8pPr>
            <a:lvl9pPr lvl="8" algn="ctr" rtl="0">
              <a:buNone/>
              <a:defRPr sz="1333">
                <a:solidFill>
                  <a:srgbClr val="FFFFFF"/>
                </a:solidFill>
                <a:latin typeface="Arvo"/>
                <a:ea typeface="Arvo"/>
                <a:cs typeface="Arvo"/>
                <a:sym typeface="Arvo"/>
              </a:defRPr>
            </a:lvl9pPr>
          </a:lstStyle>
          <a:p>
            <a:pPr defTabSz="1219170">
              <a:buClr>
                <a:srgbClr val="000000"/>
              </a:buClr>
            </a:pPr>
            <a:fld id="{00000000-1234-1234-1234-123412341234}" type="slidenum">
              <a:rPr lang="en" kern="0" smtClean="0"/>
              <a:pPr defTabSz="1219170">
                <a:buClr>
                  <a:srgbClr val="000000"/>
                </a:buClr>
              </a:pPr>
              <a:t>‹#›</a:t>
            </a:fld>
            <a:endParaRPr lang="en" kern="0"/>
          </a:p>
        </p:txBody>
      </p:sp>
    </p:spTree>
    <p:extLst>
      <p:ext uri="{BB962C8B-B14F-4D97-AF65-F5344CB8AC3E}">
        <p14:creationId xmlns:p14="http://schemas.microsoft.com/office/powerpoint/2010/main" val="1587835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58"/>
        <p:cNvGrpSpPr/>
        <p:nvPr/>
      </p:nvGrpSpPr>
      <p:grpSpPr>
        <a:xfrm>
          <a:off x="0" y="0"/>
          <a:ext cx="0" cy="0"/>
          <a:chOff x="0" y="0"/>
          <a:chExt cx="0" cy="0"/>
        </a:xfrm>
      </p:grpSpPr>
      <p:pic>
        <p:nvPicPr>
          <p:cNvPr id="159" name="Google Shape;159;p8" descr="DeathtoStock_Simplify3.jpg"/>
          <p:cNvPicPr preferRelativeResize="0"/>
          <p:nvPr/>
        </p:nvPicPr>
        <p:blipFill>
          <a:blip r:embed="rId2">
            <a:alphaModFix/>
          </a:blip>
          <a:stretch>
            <a:fillRect/>
          </a:stretch>
        </p:blipFill>
        <p:spPr>
          <a:xfrm>
            <a:off x="10808333" y="0"/>
            <a:ext cx="1383600" cy="1383600"/>
          </a:xfrm>
          <a:prstGeom prst="rect">
            <a:avLst/>
          </a:prstGeom>
          <a:noFill/>
          <a:ln>
            <a:noFill/>
          </a:ln>
        </p:spPr>
      </p:pic>
      <p:pic>
        <p:nvPicPr>
          <p:cNvPr id="160" name="Google Shape;160;p8" descr="Death_to_stock_communicate_hands_4.jpg"/>
          <p:cNvPicPr preferRelativeResize="0"/>
          <p:nvPr/>
        </p:nvPicPr>
        <p:blipFill>
          <a:blip r:embed="rId3">
            <a:alphaModFix/>
          </a:blip>
          <a:stretch>
            <a:fillRect/>
          </a:stretch>
        </p:blipFill>
        <p:spPr>
          <a:xfrm>
            <a:off x="9421634" y="2760901"/>
            <a:ext cx="2770367" cy="2770367"/>
          </a:xfrm>
          <a:prstGeom prst="rect">
            <a:avLst/>
          </a:prstGeom>
          <a:noFill/>
          <a:ln>
            <a:noFill/>
          </a:ln>
        </p:spPr>
      </p:pic>
      <p:sp>
        <p:nvSpPr>
          <p:cNvPr id="161" name="Google Shape;161;p8"/>
          <p:cNvSpPr txBox="1">
            <a:spLocks noGrp="1"/>
          </p:cNvSpPr>
          <p:nvPr>
            <p:ph type="title"/>
          </p:nvPr>
        </p:nvSpPr>
        <p:spPr>
          <a:xfrm>
            <a:off x="2456633" y="1596100"/>
            <a:ext cx="5487200" cy="829200"/>
          </a:xfrm>
          <a:prstGeom prst="rect">
            <a:avLst/>
          </a:prstGeom>
        </p:spPr>
        <p:txBody>
          <a:bodyPr spcFirstLastPara="1" wrap="square" lIns="91425" tIns="91425" rIns="91425" bIns="91425" anchor="b"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8"/>
          <p:cNvSpPr/>
          <p:nvPr/>
        </p:nvSpPr>
        <p:spPr>
          <a:xfrm>
            <a:off x="9426697" y="7"/>
            <a:ext cx="1383600" cy="1383600"/>
          </a:xfrm>
          <a:prstGeom prst="rect">
            <a:avLst/>
          </a:prstGeom>
          <a:solidFill>
            <a:srgbClr val="CEDB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163;p8"/>
          <p:cNvSpPr/>
          <p:nvPr/>
        </p:nvSpPr>
        <p:spPr>
          <a:xfrm>
            <a:off x="10808327" y="1383616"/>
            <a:ext cx="1383600" cy="1383600"/>
          </a:xfrm>
          <a:prstGeom prst="rect">
            <a:avLst/>
          </a:prstGeom>
          <a:solidFill>
            <a:srgbClr val="7198A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164;p8"/>
          <p:cNvSpPr/>
          <p:nvPr/>
        </p:nvSpPr>
        <p:spPr>
          <a:xfrm>
            <a:off x="9426697" y="4136601"/>
            <a:ext cx="1383600" cy="13836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165;p8"/>
          <p:cNvSpPr/>
          <p:nvPr/>
        </p:nvSpPr>
        <p:spPr>
          <a:xfrm>
            <a:off x="9" y="5474392"/>
            <a:ext cx="1383600" cy="1383600"/>
          </a:xfrm>
          <a:prstGeom prst="rect">
            <a:avLst/>
          </a:prstGeom>
          <a:solidFill>
            <a:srgbClr val="EDC67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166;p8"/>
          <p:cNvSpPr/>
          <p:nvPr/>
        </p:nvSpPr>
        <p:spPr>
          <a:xfrm>
            <a:off x="1383600" y="5474396"/>
            <a:ext cx="691600" cy="691600"/>
          </a:xfrm>
          <a:prstGeom prst="rect">
            <a:avLst/>
          </a:prstGeom>
          <a:solidFill>
            <a:srgbClr val="CEDB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167;p8"/>
          <p:cNvSpPr/>
          <p:nvPr/>
        </p:nvSpPr>
        <p:spPr>
          <a:xfrm>
            <a:off x="-12" y="6166388"/>
            <a:ext cx="691600" cy="6916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68;p8"/>
          <p:cNvSpPr/>
          <p:nvPr/>
        </p:nvSpPr>
        <p:spPr>
          <a:xfrm>
            <a:off x="10116631" y="1383588"/>
            <a:ext cx="691600" cy="691600"/>
          </a:xfrm>
          <a:prstGeom prst="rect">
            <a:avLst/>
          </a:prstGeom>
          <a:solidFill>
            <a:srgbClr val="EDC67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8"/>
          <p:cNvSpPr/>
          <p:nvPr/>
        </p:nvSpPr>
        <p:spPr>
          <a:xfrm>
            <a:off x="11500388" y="691988"/>
            <a:ext cx="691600" cy="6916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8"/>
          <p:cNvSpPr/>
          <p:nvPr/>
        </p:nvSpPr>
        <p:spPr>
          <a:xfrm>
            <a:off x="10039798" y="4587431"/>
            <a:ext cx="607135" cy="552300"/>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71;p8"/>
          <p:cNvSpPr/>
          <p:nvPr/>
        </p:nvSpPr>
        <p:spPr>
          <a:xfrm flipH="1">
            <a:off x="9590053" y="4517081"/>
            <a:ext cx="403948" cy="367432"/>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172;p8"/>
          <p:cNvSpPr txBox="1">
            <a:spLocks noGrp="1"/>
          </p:cNvSpPr>
          <p:nvPr>
            <p:ph type="sldNum" idx="12"/>
          </p:nvPr>
        </p:nvSpPr>
        <p:spPr>
          <a:xfrm>
            <a:off x="1" y="6166400"/>
            <a:ext cx="691600" cy="691600"/>
          </a:xfrm>
          <a:prstGeom prst="rect">
            <a:avLst/>
          </a:prstGeom>
        </p:spPr>
        <p:txBody>
          <a:bodyPr spcFirstLastPara="1" wrap="square" lIns="91425" tIns="91425" rIns="91425" bIns="91425" anchor="ctr" anchorCtr="0">
            <a:noAutofit/>
          </a:bodyPr>
          <a:lstStyle>
            <a:lvl1pPr lvl="0" algn="ctr" rtl="0">
              <a:buNone/>
              <a:defRPr sz="1333">
                <a:solidFill>
                  <a:srgbClr val="FFFFFF"/>
                </a:solidFill>
                <a:latin typeface="Arvo"/>
                <a:ea typeface="Arvo"/>
                <a:cs typeface="Arvo"/>
                <a:sym typeface="Arvo"/>
              </a:defRPr>
            </a:lvl1pPr>
            <a:lvl2pPr lvl="1" algn="ctr" rtl="0">
              <a:buNone/>
              <a:defRPr sz="1333">
                <a:solidFill>
                  <a:srgbClr val="FFFFFF"/>
                </a:solidFill>
                <a:latin typeface="Arvo"/>
                <a:ea typeface="Arvo"/>
                <a:cs typeface="Arvo"/>
                <a:sym typeface="Arvo"/>
              </a:defRPr>
            </a:lvl2pPr>
            <a:lvl3pPr lvl="2" algn="ctr" rtl="0">
              <a:buNone/>
              <a:defRPr sz="1333">
                <a:solidFill>
                  <a:srgbClr val="FFFFFF"/>
                </a:solidFill>
                <a:latin typeface="Arvo"/>
                <a:ea typeface="Arvo"/>
                <a:cs typeface="Arvo"/>
                <a:sym typeface="Arvo"/>
              </a:defRPr>
            </a:lvl3pPr>
            <a:lvl4pPr lvl="3" algn="ctr" rtl="0">
              <a:buNone/>
              <a:defRPr sz="1333">
                <a:solidFill>
                  <a:srgbClr val="FFFFFF"/>
                </a:solidFill>
                <a:latin typeface="Arvo"/>
                <a:ea typeface="Arvo"/>
                <a:cs typeface="Arvo"/>
                <a:sym typeface="Arvo"/>
              </a:defRPr>
            </a:lvl4pPr>
            <a:lvl5pPr lvl="4" algn="ctr" rtl="0">
              <a:buNone/>
              <a:defRPr sz="1333">
                <a:solidFill>
                  <a:srgbClr val="FFFFFF"/>
                </a:solidFill>
                <a:latin typeface="Arvo"/>
                <a:ea typeface="Arvo"/>
                <a:cs typeface="Arvo"/>
                <a:sym typeface="Arvo"/>
              </a:defRPr>
            </a:lvl5pPr>
            <a:lvl6pPr lvl="5" algn="ctr" rtl="0">
              <a:buNone/>
              <a:defRPr sz="1333">
                <a:solidFill>
                  <a:srgbClr val="FFFFFF"/>
                </a:solidFill>
                <a:latin typeface="Arvo"/>
                <a:ea typeface="Arvo"/>
                <a:cs typeface="Arvo"/>
                <a:sym typeface="Arvo"/>
              </a:defRPr>
            </a:lvl6pPr>
            <a:lvl7pPr lvl="6" algn="ctr" rtl="0">
              <a:buNone/>
              <a:defRPr sz="1333">
                <a:solidFill>
                  <a:srgbClr val="FFFFFF"/>
                </a:solidFill>
                <a:latin typeface="Arvo"/>
                <a:ea typeface="Arvo"/>
                <a:cs typeface="Arvo"/>
                <a:sym typeface="Arvo"/>
              </a:defRPr>
            </a:lvl7pPr>
            <a:lvl8pPr lvl="7" algn="ctr" rtl="0">
              <a:buNone/>
              <a:defRPr sz="1333">
                <a:solidFill>
                  <a:srgbClr val="FFFFFF"/>
                </a:solidFill>
                <a:latin typeface="Arvo"/>
                <a:ea typeface="Arvo"/>
                <a:cs typeface="Arvo"/>
                <a:sym typeface="Arvo"/>
              </a:defRPr>
            </a:lvl8pPr>
            <a:lvl9pPr lvl="8" algn="ctr" rtl="0">
              <a:buNone/>
              <a:defRPr sz="1333">
                <a:solidFill>
                  <a:srgbClr val="FFFFFF"/>
                </a:solidFill>
                <a:latin typeface="Arvo"/>
                <a:ea typeface="Arvo"/>
                <a:cs typeface="Arvo"/>
                <a:sym typeface="Arvo"/>
              </a:defRPr>
            </a:lvl9pPr>
          </a:lstStyle>
          <a:p>
            <a:pPr defTabSz="1219170">
              <a:buClr>
                <a:srgbClr val="000000"/>
              </a:buClr>
            </a:pPr>
            <a:fld id="{00000000-1234-1234-1234-123412341234}" type="slidenum">
              <a:rPr lang="en" kern="0" smtClean="0"/>
              <a:pPr defTabSz="1219170">
                <a:buClr>
                  <a:srgbClr val="000000"/>
                </a:buClr>
              </a:pPr>
              <a:t>‹#›</a:t>
            </a:fld>
            <a:endParaRPr lang="en" kern="0"/>
          </a:p>
        </p:txBody>
      </p:sp>
    </p:spTree>
    <p:extLst>
      <p:ext uri="{BB962C8B-B14F-4D97-AF65-F5344CB8AC3E}">
        <p14:creationId xmlns:p14="http://schemas.microsoft.com/office/powerpoint/2010/main" val="1590250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73"/>
        <p:cNvGrpSpPr/>
        <p:nvPr/>
      </p:nvGrpSpPr>
      <p:grpSpPr>
        <a:xfrm>
          <a:off x="0" y="0"/>
          <a:ext cx="0" cy="0"/>
          <a:chOff x="0" y="0"/>
          <a:chExt cx="0" cy="0"/>
        </a:xfrm>
      </p:grpSpPr>
      <p:pic>
        <p:nvPicPr>
          <p:cNvPr id="174" name="Google Shape;174;p9" descr="Death_to_stock_communicate_hands_1.jpg"/>
          <p:cNvPicPr preferRelativeResize="0"/>
          <p:nvPr/>
        </p:nvPicPr>
        <p:blipFill>
          <a:blip r:embed="rId2">
            <a:alphaModFix/>
          </a:blip>
          <a:stretch>
            <a:fillRect/>
          </a:stretch>
        </p:blipFill>
        <p:spPr>
          <a:xfrm>
            <a:off x="10808333" y="0"/>
            <a:ext cx="1383600" cy="1383600"/>
          </a:xfrm>
          <a:prstGeom prst="rect">
            <a:avLst/>
          </a:prstGeom>
          <a:noFill/>
          <a:ln>
            <a:noFill/>
          </a:ln>
        </p:spPr>
      </p:pic>
      <p:pic>
        <p:nvPicPr>
          <p:cNvPr id="175" name="Google Shape;175;p9" descr="Death_to_stock_communicate_hands_3.jpg"/>
          <p:cNvPicPr preferRelativeResize="0"/>
          <p:nvPr/>
        </p:nvPicPr>
        <p:blipFill>
          <a:blip r:embed="rId3">
            <a:alphaModFix/>
          </a:blip>
          <a:stretch>
            <a:fillRect/>
          </a:stretch>
        </p:blipFill>
        <p:spPr>
          <a:xfrm>
            <a:off x="0" y="5474400"/>
            <a:ext cx="1383600" cy="1383600"/>
          </a:xfrm>
          <a:prstGeom prst="rect">
            <a:avLst/>
          </a:prstGeom>
          <a:noFill/>
          <a:ln>
            <a:noFill/>
          </a:ln>
        </p:spPr>
      </p:pic>
      <p:sp>
        <p:nvSpPr>
          <p:cNvPr id="176" name="Google Shape;176;p9"/>
          <p:cNvSpPr txBox="1">
            <a:spLocks noGrp="1"/>
          </p:cNvSpPr>
          <p:nvPr>
            <p:ph type="body" idx="1"/>
          </p:nvPr>
        </p:nvSpPr>
        <p:spPr>
          <a:xfrm>
            <a:off x="1833633" y="5271200"/>
            <a:ext cx="2654000" cy="1093600"/>
          </a:xfrm>
          <a:prstGeom prst="rect">
            <a:avLst/>
          </a:prstGeom>
        </p:spPr>
        <p:txBody>
          <a:bodyPr spcFirstLastPara="1" wrap="square" lIns="91425" tIns="91425" rIns="91425" bIns="91425" anchor="t" anchorCtr="0">
            <a:noAutofit/>
          </a:bodyPr>
          <a:lstStyle>
            <a:lvl1pPr marL="609585" lvl="0" indent="-304792">
              <a:spcBef>
                <a:spcPts val="480"/>
              </a:spcBef>
              <a:spcAft>
                <a:spcPts val="0"/>
              </a:spcAft>
              <a:buSzPts val="1400"/>
              <a:buNone/>
              <a:defRPr sz="1867"/>
            </a:lvl1pPr>
          </a:lstStyle>
          <a:p>
            <a:endParaRPr/>
          </a:p>
        </p:txBody>
      </p:sp>
      <p:pic>
        <p:nvPicPr>
          <p:cNvPr id="177" name="Google Shape;177;p9" descr="Death_to_stock_communicate_hands_2.jpg"/>
          <p:cNvPicPr preferRelativeResize="0"/>
          <p:nvPr/>
        </p:nvPicPr>
        <p:blipFill>
          <a:blip r:embed="rId4">
            <a:alphaModFix/>
          </a:blip>
          <a:stretch>
            <a:fillRect/>
          </a:stretch>
        </p:blipFill>
        <p:spPr>
          <a:xfrm>
            <a:off x="-64" y="4090736"/>
            <a:ext cx="1383600" cy="1383667"/>
          </a:xfrm>
          <a:prstGeom prst="rect">
            <a:avLst/>
          </a:prstGeom>
          <a:noFill/>
          <a:ln>
            <a:noFill/>
          </a:ln>
        </p:spPr>
      </p:pic>
      <p:sp>
        <p:nvSpPr>
          <p:cNvPr id="178" name="Google Shape;178;p9"/>
          <p:cNvSpPr/>
          <p:nvPr/>
        </p:nvSpPr>
        <p:spPr>
          <a:xfrm>
            <a:off x="10808331" y="1383607"/>
            <a:ext cx="1383600" cy="1383600"/>
          </a:xfrm>
          <a:prstGeom prst="rect">
            <a:avLst/>
          </a:prstGeom>
          <a:solidFill>
            <a:srgbClr val="CEDB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179;p9"/>
          <p:cNvSpPr/>
          <p:nvPr/>
        </p:nvSpPr>
        <p:spPr>
          <a:xfrm>
            <a:off x="9426697" y="1"/>
            <a:ext cx="1383600" cy="1383600"/>
          </a:xfrm>
          <a:prstGeom prst="rect">
            <a:avLst/>
          </a:prstGeom>
          <a:solidFill>
            <a:srgbClr val="CEDB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180;p9"/>
          <p:cNvSpPr/>
          <p:nvPr/>
        </p:nvSpPr>
        <p:spPr>
          <a:xfrm>
            <a:off x="9426709" y="1383592"/>
            <a:ext cx="1383600" cy="1383600"/>
          </a:xfrm>
          <a:prstGeom prst="rect">
            <a:avLst/>
          </a:prstGeom>
          <a:solidFill>
            <a:srgbClr val="7198A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1;p9"/>
          <p:cNvSpPr/>
          <p:nvPr/>
        </p:nvSpPr>
        <p:spPr>
          <a:xfrm>
            <a:off x="691600" y="3399129"/>
            <a:ext cx="691600" cy="691600"/>
          </a:xfrm>
          <a:prstGeom prst="rect">
            <a:avLst/>
          </a:prstGeom>
          <a:solidFill>
            <a:srgbClr val="CEDB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182;p9"/>
          <p:cNvSpPr/>
          <p:nvPr/>
        </p:nvSpPr>
        <p:spPr>
          <a:xfrm>
            <a:off x="-12" y="6166388"/>
            <a:ext cx="691600" cy="6916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183;p9"/>
          <p:cNvSpPr/>
          <p:nvPr/>
        </p:nvSpPr>
        <p:spPr>
          <a:xfrm>
            <a:off x="11498264" y="4152688"/>
            <a:ext cx="691600" cy="691600"/>
          </a:xfrm>
          <a:prstGeom prst="rect">
            <a:avLst/>
          </a:prstGeom>
          <a:solidFill>
            <a:srgbClr val="7198A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184;p9"/>
          <p:cNvSpPr/>
          <p:nvPr/>
        </p:nvSpPr>
        <p:spPr>
          <a:xfrm>
            <a:off x="11498255" y="691988"/>
            <a:ext cx="691600" cy="6916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185" name="Google Shape;185;p9" descr="DeathtoStock_CreativeSpace4-11.45.jpg"/>
          <p:cNvPicPr preferRelativeResize="0"/>
          <p:nvPr/>
        </p:nvPicPr>
        <p:blipFill>
          <a:blip r:embed="rId5">
            <a:alphaModFix/>
          </a:blip>
          <a:stretch>
            <a:fillRect/>
          </a:stretch>
        </p:blipFill>
        <p:spPr>
          <a:xfrm>
            <a:off x="10808333" y="2763100"/>
            <a:ext cx="1383600" cy="1383600"/>
          </a:xfrm>
          <a:prstGeom prst="rect">
            <a:avLst/>
          </a:prstGeom>
          <a:noFill/>
          <a:ln>
            <a:noFill/>
          </a:ln>
        </p:spPr>
      </p:pic>
      <p:grpSp>
        <p:nvGrpSpPr>
          <p:cNvPr id="186" name="Google Shape;186;p9"/>
          <p:cNvGrpSpPr/>
          <p:nvPr/>
        </p:nvGrpSpPr>
        <p:grpSpPr>
          <a:xfrm>
            <a:off x="9775634" y="387183"/>
            <a:ext cx="685741" cy="609235"/>
            <a:chOff x="5292575" y="3681900"/>
            <a:chExt cx="420150" cy="373275"/>
          </a:xfrm>
        </p:grpSpPr>
        <p:sp>
          <p:nvSpPr>
            <p:cNvPr id="187" name="Google Shape;187;p9"/>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188;p9"/>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189;p9"/>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0" name="Google Shape;190;p9"/>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191;p9"/>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192;p9"/>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193;p9"/>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94" name="Google Shape;194;p9"/>
          <p:cNvSpPr txBox="1">
            <a:spLocks noGrp="1"/>
          </p:cNvSpPr>
          <p:nvPr>
            <p:ph type="sldNum" idx="12"/>
          </p:nvPr>
        </p:nvSpPr>
        <p:spPr>
          <a:xfrm>
            <a:off x="1" y="6166400"/>
            <a:ext cx="691600" cy="691600"/>
          </a:xfrm>
          <a:prstGeom prst="rect">
            <a:avLst/>
          </a:prstGeom>
        </p:spPr>
        <p:txBody>
          <a:bodyPr spcFirstLastPara="1" wrap="square" lIns="91425" tIns="91425" rIns="91425" bIns="91425" anchor="ctr" anchorCtr="0">
            <a:noAutofit/>
          </a:bodyPr>
          <a:lstStyle>
            <a:lvl1pPr lvl="0" algn="ctr" rtl="0">
              <a:buNone/>
              <a:defRPr sz="1333">
                <a:solidFill>
                  <a:srgbClr val="FFFFFF"/>
                </a:solidFill>
                <a:latin typeface="Arvo"/>
                <a:ea typeface="Arvo"/>
                <a:cs typeface="Arvo"/>
                <a:sym typeface="Arvo"/>
              </a:defRPr>
            </a:lvl1pPr>
            <a:lvl2pPr lvl="1" algn="ctr" rtl="0">
              <a:buNone/>
              <a:defRPr sz="1333">
                <a:solidFill>
                  <a:srgbClr val="FFFFFF"/>
                </a:solidFill>
                <a:latin typeface="Arvo"/>
                <a:ea typeface="Arvo"/>
                <a:cs typeface="Arvo"/>
                <a:sym typeface="Arvo"/>
              </a:defRPr>
            </a:lvl2pPr>
            <a:lvl3pPr lvl="2" algn="ctr" rtl="0">
              <a:buNone/>
              <a:defRPr sz="1333">
                <a:solidFill>
                  <a:srgbClr val="FFFFFF"/>
                </a:solidFill>
                <a:latin typeface="Arvo"/>
                <a:ea typeface="Arvo"/>
                <a:cs typeface="Arvo"/>
                <a:sym typeface="Arvo"/>
              </a:defRPr>
            </a:lvl3pPr>
            <a:lvl4pPr lvl="3" algn="ctr" rtl="0">
              <a:buNone/>
              <a:defRPr sz="1333">
                <a:solidFill>
                  <a:srgbClr val="FFFFFF"/>
                </a:solidFill>
                <a:latin typeface="Arvo"/>
                <a:ea typeface="Arvo"/>
                <a:cs typeface="Arvo"/>
                <a:sym typeface="Arvo"/>
              </a:defRPr>
            </a:lvl4pPr>
            <a:lvl5pPr lvl="4" algn="ctr" rtl="0">
              <a:buNone/>
              <a:defRPr sz="1333">
                <a:solidFill>
                  <a:srgbClr val="FFFFFF"/>
                </a:solidFill>
                <a:latin typeface="Arvo"/>
                <a:ea typeface="Arvo"/>
                <a:cs typeface="Arvo"/>
                <a:sym typeface="Arvo"/>
              </a:defRPr>
            </a:lvl5pPr>
            <a:lvl6pPr lvl="5" algn="ctr" rtl="0">
              <a:buNone/>
              <a:defRPr sz="1333">
                <a:solidFill>
                  <a:srgbClr val="FFFFFF"/>
                </a:solidFill>
                <a:latin typeface="Arvo"/>
                <a:ea typeface="Arvo"/>
                <a:cs typeface="Arvo"/>
                <a:sym typeface="Arvo"/>
              </a:defRPr>
            </a:lvl6pPr>
            <a:lvl7pPr lvl="6" algn="ctr" rtl="0">
              <a:buNone/>
              <a:defRPr sz="1333">
                <a:solidFill>
                  <a:srgbClr val="FFFFFF"/>
                </a:solidFill>
                <a:latin typeface="Arvo"/>
                <a:ea typeface="Arvo"/>
                <a:cs typeface="Arvo"/>
                <a:sym typeface="Arvo"/>
              </a:defRPr>
            </a:lvl7pPr>
            <a:lvl8pPr lvl="7" algn="ctr" rtl="0">
              <a:buNone/>
              <a:defRPr sz="1333">
                <a:solidFill>
                  <a:srgbClr val="FFFFFF"/>
                </a:solidFill>
                <a:latin typeface="Arvo"/>
                <a:ea typeface="Arvo"/>
                <a:cs typeface="Arvo"/>
                <a:sym typeface="Arvo"/>
              </a:defRPr>
            </a:lvl8pPr>
            <a:lvl9pPr lvl="8" algn="ctr" rtl="0">
              <a:buNone/>
              <a:defRPr sz="1333">
                <a:solidFill>
                  <a:srgbClr val="FFFFFF"/>
                </a:solidFill>
                <a:latin typeface="Arvo"/>
                <a:ea typeface="Arvo"/>
                <a:cs typeface="Arvo"/>
                <a:sym typeface="Arvo"/>
              </a:defRPr>
            </a:lvl9pPr>
          </a:lstStyle>
          <a:p>
            <a:pPr defTabSz="1219170">
              <a:buClr>
                <a:srgbClr val="000000"/>
              </a:buClr>
            </a:pPr>
            <a:fld id="{00000000-1234-1234-1234-123412341234}" type="slidenum">
              <a:rPr lang="en" kern="0" smtClean="0"/>
              <a:pPr defTabSz="1219170">
                <a:buClr>
                  <a:srgbClr val="000000"/>
                </a:buClr>
              </a:pPr>
              <a:t>‹#›</a:t>
            </a:fld>
            <a:endParaRPr lang="en" kern="0"/>
          </a:p>
        </p:txBody>
      </p:sp>
    </p:spTree>
    <p:extLst>
      <p:ext uri="{BB962C8B-B14F-4D97-AF65-F5344CB8AC3E}">
        <p14:creationId xmlns:p14="http://schemas.microsoft.com/office/powerpoint/2010/main" val="158509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A41610-8228-43D2-BE15-8AF9187EC9AE}" type="datetimeFigureOut">
              <a:rPr lang="en-US" smtClean="0"/>
              <a:t>6/26/2022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9E711-1617-4C52-A755-1A51F3433711}" type="slidenum">
              <a:rPr lang="en-US" smtClean="0"/>
              <a:t>‹#›</a:t>
            </a:fld>
            <a:endParaRPr lang="en-US"/>
          </a:p>
        </p:txBody>
      </p:sp>
    </p:spTree>
    <p:extLst>
      <p:ext uri="{BB962C8B-B14F-4D97-AF65-F5344CB8AC3E}">
        <p14:creationId xmlns:p14="http://schemas.microsoft.com/office/powerpoint/2010/main" val="610370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1" type="blank">
  <p:cSld name="Blank 1">
    <p:spTree>
      <p:nvGrpSpPr>
        <p:cNvPr id="1" name="Shape 195"/>
        <p:cNvGrpSpPr/>
        <p:nvPr/>
      </p:nvGrpSpPr>
      <p:grpSpPr>
        <a:xfrm>
          <a:off x="0" y="0"/>
          <a:ext cx="0" cy="0"/>
          <a:chOff x="0" y="0"/>
          <a:chExt cx="0" cy="0"/>
        </a:xfrm>
      </p:grpSpPr>
      <p:pic>
        <p:nvPicPr>
          <p:cNvPr id="196" name="Google Shape;196;p10" descr="Death_to_stock_communicate_hands_2.jpg"/>
          <p:cNvPicPr preferRelativeResize="0"/>
          <p:nvPr/>
        </p:nvPicPr>
        <p:blipFill>
          <a:blip r:embed="rId2">
            <a:alphaModFix/>
          </a:blip>
          <a:stretch>
            <a:fillRect/>
          </a:stretch>
        </p:blipFill>
        <p:spPr>
          <a:xfrm>
            <a:off x="10951043" y="2476011"/>
            <a:ext cx="1240956" cy="1240956"/>
          </a:xfrm>
          <a:prstGeom prst="rect">
            <a:avLst/>
          </a:prstGeom>
          <a:noFill/>
          <a:ln>
            <a:noFill/>
          </a:ln>
        </p:spPr>
      </p:pic>
      <p:pic>
        <p:nvPicPr>
          <p:cNvPr id="197" name="Google Shape;197;p10" descr="Death_to_stock_communicate_hands_5.jpg"/>
          <p:cNvPicPr preferRelativeResize="0"/>
          <p:nvPr/>
        </p:nvPicPr>
        <p:blipFill>
          <a:blip r:embed="rId3">
            <a:alphaModFix/>
          </a:blip>
          <a:stretch>
            <a:fillRect/>
          </a:stretch>
        </p:blipFill>
        <p:spPr>
          <a:xfrm>
            <a:off x="9707519" y="22"/>
            <a:ext cx="2484480" cy="2484477"/>
          </a:xfrm>
          <a:prstGeom prst="rect">
            <a:avLst/>
          </a:prstGeom>
          <a:noFill/>
          <a:ln>
            <a:noFill/>
          </a:ln>
        </p:spPr>
      </p:pic>
      <p:sp>
        <p:nvSpPr>
          <p:cNvPr id="198" name="Google Shape;198;p10"/>
          <p:cNvSpPr/>
          <p:nvPr/>
        </p:nvSpPr>
        <p:spPr>
          <a:xfrm>
            <a:off x="9712065" y="2477981"/>
            <a:ext cx="1240800" cy="1240800"/>
          </a:xfrm>
          <a:prstGeom prst="rect">
            <a:avLst/>
          </a:prstGeom>
          <a:solidFill>
            <a:srgbClr val="CEDB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199;p10"/>
          <p:cNvSpPr/>
          <p:nvPr/>
        </p:nvSpPr>
        <p:spPr>
          <a:xfrm>
            <a:off x="10951115" y="3716987"/>
            <a:ext cx="1240800" cy="1240800"/>
          </a:xfrm>
          <a:prstGeom prst="rect">
            <a:avLst/>
          </a:prstGeom>
          <a:solidFill>
            <a:srgbClr val="7198A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200;p10"/>
          <p:cNvSpPr/>
          <p:nvPr/>
        </p:nvSpPr>
        <p:spPr>
          <a:xfrm>
            <a:off x="9712065" y="12"/>
            <a:ext cx="1240800" cy="12408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01;p10"/>
          <p:cNvSpPr/>
          <p:nvPr/>
        </p:nvSpPr>
        <p:spPr>
          <a:xfrm>
            <a:off x="8" y="5617179"/>
            <a:ext cx="1240800" cy="1240800"/>
          </a:xfrm>
          <a:prstGeom prst="rect">
            <a:avLst/>
          </a:prstGeom>
          <a:solidFill>
            <a:srgbClr val="FAA99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02;p10"/>
          <p:cNvSpPr/>
          <p:nvPr/>
        </p:nvSpPr>
        <p:spPr>
          <a:xfrm>
            <a:off x="0" y="4996951"/>
            <a:ext cx="620400" cy="620400"/>
          </a:xfrm>
          <a:prstGeom prst="rect">
            <a:avLst/>
          </a:prstGeom>
          <a:solidFill>
            <a:srgbClr val="CEDB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03;p10"/>
          <p:cNvSpPr/>
          <p:nvPr/>
        </p:nvSpPr>
        <p:spPr>
          <a:xfrm>
            <a:off x="620219" y="5617175"/>
            <a:ext cx="620400" cy="6204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204;p10"/>
          <p:cNvSpPr/>
          <p:nvPr/>
        </p:nvSpPr>
        <p:spPr>
          <a:xfrm>
            <a:off x="9091835" y="-1"/>
            <a:ext cx="620400" cy="620400"/>
          </a:xfrm>
          <a:prstGeom prst="rect">
            <a:avLst/>
          </a:prstGeom>
          <a:solidFill>
            <a:srgbClr val="FAA99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205;p10"/>
          <p:cNvSpPr/>
          <p:nvPr/>
        </p:nvSpPr>
        <p:spPr>
          <a:xfrm>
            <a:off x="10330792" y="3089496"/>
            <a:ext cx="620400" cy="6204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06" name="Google Shape;206;p10"/>
          <p:cNvGrpSpPr/>
          <p:nvPr/>
        </p:nvGrpSpPr>
        <p:grpSpPr>
          <a:xfrm>
            <a:off x="10026451" y="322620"/>
            <a:ext cx="595635" cy="595600"/>
            <a:chOff x="1923675" y="1633650"/>
            <a:chExt cx="436000" cy="435975"/>
          </a:xfrm>
        </p:grpSpPr>
        <p:sp>
          <p:nvSpPr>
            <p:cNvPr id="207" name="Google Shape;207;p10"/>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208;p10"/>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9" name="Google Shape;209;p10"/>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210;p10"/>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211;p10"/>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212;p10"/>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13" name="Google Shape;213;p10"/>
          <p:cNvSpPr txBox="1">
            <a:spLocks noGrp="1"/>
          </p:cNvSpPr>
          <p:nvPr>
            <p:ph type="sldNum" idx="12"/>
          </p:nvPr>
        </p:nvSpPr>
        <p:spPr>
          <a:xfrm>
            <a:off x="0" y="6237600"/>
            <a:ext cx="620400" cy="620400"/>
          </a:xfrm>
          <a:prstGeom prst="rect">
            <a:avLst/>
          </a:prstGeom>
        </p:spPr>
        <p:txBody>
          <a:bodyPr spcFirstLastPara="1" wrap="square" lIns="91425" tIns="91425" rIns="91425" bIns="91425" anchor="ctr" anchorCtr="0">
            <a:noAutofit/>
          </a:bodyPr>
          <a:lstStyle>
            <a:lvl1pPr lvl="0" algn="ctr" rtl="0">
              <a:buNone/>
              <a:defRPr sz="1333">
                <a:solidFill>
                  <a:srgbClr val="FFFFFF"/>
                </a:solidFill>
                <a:latin typeface="Arvo"/>
                <a:ea typeface="Arvo"/>
                <a:cs typeface="Arvo"/>
                <a:sym typeface="Arvo"/>
              </a:defRPr>
            </a:lvl1pPr>
            <a:lvl2pPr lvl="1" algn="ctr" rtl="0">
              <a:buNone/>
              <a:defRPr sz="1333">
                <a:solidFill>
                  <a:srgbClr val="FFFFFF"/>
                </a:solidFill>
                <a:latin typeface="Arvo"/>
                <a:ea typeface="Arvo"/>
                <a:cs typeface="Arvo"/>
                <a:sym typeface="Arvo"/>
              </a:defRPr>
            </a:lvl2pPr>
            <a:lvl3pPr lvl="2" algn="ctr" rtl="0">
              <a:buNone/>
              <a:defRPr sz="1333">
                <a:solidFill>
                  <a:srgbClr val="FFFFFF"/>
                </a:solidFill>
                <a:latin typeface="Arvo"/>
                <a:ea typeface="Arvo"/>
                <a:cs typeface="Arvo"/>
                <a:sym typeface="Arvo"/>
              </a:defRPr>
            </a:lvl3pPr>
            <a:lvl4pPr lvl="3" algn="ctr" rtl="0">
              <a:buNone/>
              <a:defRPr sz="1333">
                <a:solidFill>
                  <a:srgbClr val="FFFFFF"/>
                </a:solidFill>
                <a:latin typeface="Arvo"/>
                <a:ea typeface="Arvo"/>
                <a:cs typeface="Arvo"/>
                <a:sym typeface="Arvo"/>
              </a:defRPr>
            </a:lvl4pPr>
            <a:lvl5pPr lvl="4" algn="ctr" rtl="0">
              <a:buNone/>
              <a:defRPr sz="1333">
                <a:solidFill>
                  <a:srgbClr val="FFFFFF"/>
                </a:solidFill>
                <a:latin typeface="Arvo"/>
                <a:ea typeface="Arvo"/>
                <a:cs typeface="Arvo"/>
                <a:sym typeface="Arvo"/>
              </a:defRPr>
            </a:lvl5pPr>
            <a:lvl6pPr lvl="5" algn="ctr" rtl="0">
              <a:buNone/>
              <a:defRPr sz="1333">
                <a:solidFill>
                  <a:srgbClr val="FFFFFF"/>
                </a:solidFill>
                <a:latin typeface="Arvo"/>
                <a:ea typeface="Arvo"/>
                <a:cs typeface="Arvo"/>
                <a:sym typeface="Arvo"/>
              </a:defRPr>
            </a:lvl6pPr>
            <a:lvl7pPr lvl="6" algn="ctr" rtl="0">
              <a:buNone/>
              <a:defRPr sz="1333">
                <a:solidFill>
                  <a:srgbClr val="FFFFFF"/>
                </a:solidFill>
                <a:latin typeface="Arvo"/>
                <a:ea typeface="Arvo"/>
                <a:cs typeface="Arvo"/>
                <a:sym typeface="Arvo"/>
              </a:defRPr>
            </a:lvl7pPr>
            <a:lvl8pPr lvl="7" algn="ctr" rtl="0">
              <a:buNone/>
              <a:defRPr sz="1333">
                <a:solidFill>
                  <a:srgbClr val="FFFFFF"/>
                </a:solidFill>
                <a:latin typeface="Arvo"/>
                <a:ea typeface="Arvo"/>
                <a:cs typeface="Arvo"/>
                <a:sym typeface="Arvo"/>
              </a:defRPr>
            </a:lvl8pPr>
            <a:lvl9pPr lvl="8" algn="ctr" rtl="0">
              <a:buNone/>
              <a:defRPr sz="1333">
                <a:solidFill>
                  <a:srgbClr val="FFFFFF"/>
                </a:solidFill>
                <a:latin typeface="Arvo"/>
                <a:ea typeface="Arvo"/>
                <a:cs typeface="Arvo"/>
                <a:sym typeface="Arvo"/>
              </a:defRPr>
            </a:lvl9pPr>
          </a:lstStyle>
          <a:p>
            <a:pPr defTabSz="1219170">
              <a:buClr>
                <a:srgbClr val="000000"/>
              </a:buClr>
            </a:pPr>
            <a:fld id="{00000000-1234-1234-1234-123412341234}" type="slidenum">
              <a:rPr lang="en" kern="0" smtClean="0"/>
              <a:pPr defTabSz="1219170">
                <a:buClr>
                  <a:srgbClr val="000000"/>
                </a:buClr>
              </a:pPr>
              <a:t>‹#›</a:t>
            </a:fld>
            <a:endParaRPr lang="en" kern="0"/>
          </a:p>
        </p:txBody>
      </p:sp>
    </p:spTree>
    <p:extLst>
      <p:ext uri="{BB962C8B-B14F-4D97-AF65-F5344CB8AC3E}">
        <p14:creationId xmlns:p14="http://schemas.microsoft.com/office/powerpoint/2010/main" val="11639516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2">
  <p:cSld name="Blank 2">
    <p:spTree>
      <p:nvGrpSpPr>
        <p:cNvPr id="1" name="Shape 214"/>
        <p:cNvGrpSpPr/>
        <p:nvPr/>
      </p:nvGrpSpPr>
      <p:grpSpPr>
        <a:xfrm>
          <a:off x="0" y="0"/>
          <a:ext cx="0" cy="0"/>
          <a:chOff x="0" y="0"/>
          <a:chExt cx="0" cy="0"/>
        </a:xfrm>
      </p:grpSpPr>
      <p:pic>
        <p:nvPicPr>
          <p:cNvPr id="215" name="Google Shape;215;p11" descr="Death_to_stock_photography_Vibrant-(10-of-10).jpg"/>
          <p:cNvPicPr preferRelativeResize="0"/>
          <p:nvPr/>
        </p:nvPicPr>
        <p:blipFill>
          <a:blip r:embed="rId2">
            <a:alphaModFix/>
          </a:blip>
          <a:stretch>
            <a:fillRect/>
          </a:stretch>
        </p:blipFill>
        <p:spPr>
          <a:xfrm>
            <a:off x="9699562" y="1249014"/>
            <a:ext cx="2492333" cy="2492340"/>
          </a:xfrm>
          <a:prstGeom prst="rect">
            <a:avLst/>
          </a:prstGeom>
          <a:noFill/>
          <a:ln>
            <a:noFill/>
          </a:ln>
        </p:spPr>
      </p:pic>
      <p:sp>
        <p:nvSpPr>
          <p:cNvPr id="216" name="Google Shape;216;p11"/>
          <p:cNvSpPr/>
          <p:nvPr/>
        </p:nvSpPr>
        <p:spPr>
          <a:xfrm>
            <a:off x="9699860" y="2494328"/>
            <a:ext cx="1249200" cy="1249200"/>
          </a:xfrm>
          <a:prstGeom prst="rect">
            <a:avLst/>
          </a:prstGeom>
          <a:solidFill>
            <a:srgbClr val="CEDBE0">
              <a:alpha val="326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217" name="Google Shape;217;p11" descr="Death_to_stock_photography_Vibrant-(9-of-10).jpg"/>
          <p:cNvPicPr preferRelativeResize="0"/>
          <p:nvPr/>
        </p:nvPicPr>
        <p:blipFill>
          <a:blip r:embed="rId3">
            <a:alphaModFix/>
          </a:blip>
          <a:stretch>
            <a:fillRect/>
          </a:stretch>
        </p:blipFill>
        <p:spPr>
          <a:xfrm>
            <a:off x="10942733" y="-2"/>
            <a:ext cx="1249160" cy="1249163"/>
          </a:xfrm>
          <a:prstGeom prst="rect">
            <a:avLst/>
          </a:prstGeom>
          <a:noFill/>
          <a:ln>
            <a:noFill/>
          </a:ln>
        </p:spPr>
      </p:pic>
      <p:sp>
        <p:nvSpPr>
          <p:cNvPr id="218" name="Google Shape;218;p11"/>
          <p:cNvSpPr/>
          <p:nvPr/>
        </p:nvSpPr>
        <p:spPr>
          <a:xfrm>
            <a:off x="10942807" y="3743421"/>
            <a:ext cx="1249200" cy="1249200"/>
          </a:xfrm>
          <a:prstGeom prst="rect">
            <a:avLst/>
          </a:prstGeom>
          <a:solidFill>
            <a:srgbClr val="CEDB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219;p11"/>
          <p:cNvSpPr/>
          <p:nvPr/>
        </p:nvSpPr>
        <p:spPr>
          <a:xfrm>
            <a:off x="9699869" y="75"/>
            <a:ext cx="1249200" cy="1249200"/>
          </a:xfrm>
          <a:prstGeom prst="rect">
            <a:avLst/>
          </a:prstGeom>
          <a:solidFill>
            <a:srgbClr val="7198A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220;p11"/>
          <p:cNvSpPr/>
          <p:nvPr/>
        </p:nvSpPr>
        <p:spPr>
          <a:xfrm>
            <a:off x="17" y="5608985"/>
            <a:ext cx="1249200" cy="1249200"/>
          </a:xfrm>
          <a:prstGeom prst="rect">
            <a:avLst/>
          </a:prstGeom>
          <a:solidFill>
            <a:srgbClr val="37A9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221;p11"/>
          <p:cNvSpPr/>
          <p:nvPr/>
        </p:nvSpPr>
        <p:spPr>
          <a:xfrm>
            <a:off x="1249020" y="6233316"/>
            <a:ext cx="624400" cy="624400"/>
          </a:xfrm>
          <a:prstGeom prst="rect">
            <a:avLst/>
          </a:prstGeom>
          <a:solidFill>
            <a:srgbClr val="CEDB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222;p11"/>
          <p:cNvSpPr/>
          <p:nvPr/>
        </p:nvSpPr>
        <p:spPr>
          <a:xfrm>
            <a:off x="-1" y="5608981"/>
            <a:ext cx="624400" cy="624400"/>
          </a:xfrm>
          <a:prstGeom prst="rect">
            <a:avLst/>
          </a:prstGeom>
          <a:solidFill>
            <a:srgbClr val="7198A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223;p11"/>
          <p:cNvSpPr/>
          <p:nvPr/>
        </p:nvSpPr>
        <p:spPr>
          <a:xfrm>
            <a:off x="11567567" y="4990659"/>
            <a:ext cx="624400" cy="624400"/>
          </a:xfrm>
          <a:prstGeom prst="rect">
            <a:avLst/>
          </a:prstGeom>
          <a:solidFill>
            <a:srgbClr val="37A9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224;p11"/>
          <p:cNvSpPr/>
          <p:nvPr/>
        </p:nvSpPr>
        <p:spPr>
          <a:xfrm>
            <a:off x="11567573" y="4366332"/>
            <a:ext cx="624400" cy="6244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25" name="Google Shape;225;p11"/>
          <p:cNvGrpSpPr/>
          <p:nvPr/>
        </p:nvGrpSpPr>
        <p:grpSpPr>
          <a:xfrm>
            <a:off x="10126153" y="2820700"/>
            <a:ext cx="396868" cy="629149"/>
            <a:chOff x="6718575" y="2318625"/>
            <a:chExt cx="256950" cy="407375"/>
          </a:xfrm>
        </p:grpSpPr>
        <p:sp>
          <p:nvSpPr>
            <p:cNvPr id="226" name="Google Shape;226;p1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227;p1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228;p1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229;p1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 name="Google Shape;230;p1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231;p1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232;p1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233;p11"/>
            <p:cNvSpPr/>
            <p:nvPr/>
          </p:nvSpPr>
          <p:spPr>
            <a:xfrm>
              <a:off x="6795900" y="2628550"/>
              <a:ext cx="102300" cy="25"/>
            </a:xfrm>
            <a:custGeom>
              <a:avLst/>
              <a:gdLst/>
              <a:ahLst/>
              <a:cxnLst/>
              <a:rect l="l" t="t" r="r" b="b"/>
              <a:pathLst>
                <a:path w="4092" h="1" fill="none" extrusionOk="0">
                  <a:moveTo>
                    <a:pt x="0" y="1"/>
                  </a:moveTo>
                  <a:lnTo>
                    <a:pt x="4092"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34" name="Google Shape;234;p11"/>
          <p:cNvSpPr txBox="1">
            <a:spLocks noGrp="1"/>
          </p:cNvSpPr>
          <p:nvPr>
            <p:ph type="sldNum" idx="12"/>
          </p:nvPr>
        </p:nvSpPr>
        <p:spPr>
          <a:xfrm>
            <a:off x="0" y="6237600"/>
            <a:ext cx="620400" cy="620400"/>
          </a:xfrm>
          <a:prstGeom prst="rect">
            <a:avLst/>
          </a:prstGeom>
        </p:spPr>
        <p:txBody>
          <a:bodyPr spcFirstLastPara="1" wrap="square" lIns="91425" tIns="91425" rIns="91425" bIns="91425" anchor="ctr" anchorCtr="0">
            <a:noAutofit/>
          </a:bodyPr>
          <a:lstStyle>
            <a:lvl1pPr lvl="0" algn="ctr" rtl="0">
              <a:buNone/>
              <a:defRPr sz="1333">
                <a:solidFill>
                  <a:srgbClr val="FFFFFF"/>
                </a:solidFill>
                <a:latin typeface="Arvo"/>
                <a:ea typeface="Arvo"/>
                <a:cs typeface="Arvo"/>
                <a:sym typeface="Arvo"/>
              </a:defRPr>
            </a:lvl1pPr>
            <a:lvl2pPr lvl="1" algn="ctr" rtl="0">
              <a:buNone/>
              <a:defRPr sz="1333">
                <a:solidFill>
                  <a:srgbClr val="FFFFFF"/>
                </a:solidFill>
                <a:latin typeface="Arvo"/>
                <a:ea typeface="Arvo"/>
                <a:cs typeface="Arvo"/>
                <a:sym typeface="Arvo"/>
              </a:defRPr>
            </a:lvl2pPr>
            <a:lvl3pPr lvl="2" algn="ctr" rtl="0">
              <a:buNone/>
              <a:defRPr sz="1333">
                <a:solidFill>
                  <a:srgbClr val="FFFFFF"/>
                </a:solidFill>
                <a:latin typeface="Arvo"/>
                <a:ea typeface="Arvo"/>
                <a:cs typeface="Arvo"/>
                <a:sym typeface="Arvo"/>
              </a:defRPr>
            </a:lvl3pPr>
            <a:lvl4pPr lvl="3" algn="ctr" rtl="0">
              <a:buNone/>
              <a:defRPr sz="1333">
                <a:solidFill>
                  <a:srgbClr val="FFFFFF"/>
                </a:solidFill>
                <a:latin typeface="Arvo"/>
                <a:ea typeface="Arvo"/>
                <a:cs typeface="Arvo"/>
                <a:sym typeface="Arvo"/>
              </a:defRPr>
            </a:lvl4pPr>
            <a:lvl5pPr lvl="4" algn="ctr" rtl="0">
              <a:buNone/>
              <a:defRPr sz="1333">
                <a:solidFill>
                  <a:srgbClr val="FFFFFF"/>
                </a:solidFill>
                <a:latin typeface="Arvo"/>
                <a:ea typeface="Arvo"/>
                <a:cs typeface="Arvo"/>
                <a:sym typeface="Arvo"/>
              </a:defRPr>
            </a:lvl5pPr>
            <a:lvl6pPr lvl="5" algn="ctr" rtl="0">
              <a:buNone/>
              <a:defRPr sz="1333">
                <a:solidFill>
                  <a:srgbClr val="FFFFFF"/>
                </a:solidFill>
                <a:latin typeface="Arvo"/>
                <a:ea typeface="Arvo"/>
                <a:cs typeface="Arvo"/>
                <a:sym typeface="Arvo"/>
              </a:defRPr>
            </a:lvl6pPr>
            <a:lvl7pPr lvl="6" algn="ctr" rtl="0">
              <a:buNone/>
              <a:defRPr sz="1333">
                <a:solidFill>
                  <a:srgbClr val="FFFFFF"/>
                </a:solidFill>
                <a:latin typeface="Arvo"/>
                <a:ea typeface="Arvo"/>
                <a:cs typeface="Arvo"/>
                <a:sym typeface="Arvo"/>
              </a:defRPr>
            </a:lvl7pPr>
            <a:lvl8pPr lvl="7" algn="ctr" rtl="0">
              <a:buNone/>
              <a:defRPr sz="1333">
                <a:solidFill>
                  <a:srgbClr val="FFFFFF"/>
                </a:solidFill>
                <a:latin typeface="Arvo"/>
                <a:ea typeface="Arvo"/>
                <a:cs typeface="Arvo"/>
                <a:sym typeface="Arvo"/>
              </a:defRPr>
            </a:lvl8pPr>
            <a:lvl9pPr lvl="8" algn="ctr" rtl="0">
              <a:buNone/>
              <a:defRPr sz="1333">
                <a:solidFill>
                  <a:srgbClr val="FFFFFF"/>
                </a:solidFill>
                <a:latin typeface="Arvo"/>
                <a:ea typeface="Arvo"/>
                <a:cs typeface="Arvo"/>
                <a:sym typeface="Arvo"/>
              </a:defRPr>
            </a:lvl9pPr>
          </a:lstStyle>
          <a:p>
            <a:pPr defTabSz="1219170">
              <a:buClr>
                <a:srgbClr val="000000"/>
              </a:buClr>
            </a:pPr>
            <a:fld id="{00000000-1234-1234-1234-123412341234}" type="slidenum">
              <a:rPr lang="en" kern="0" smtClean="0"/>
              <a:pPr defTabSz="1219170">
                <a:buClr>
                  <a:srgbClr val="000000"/>
                </a:buClr>
              </a:pPr>
              <a:t>‹#›</a:t>
            </a:fld>
            <a:endParaRPr lang="en" kern="0"/>
          </a:p>
        </p:txBody>
      </p:sp>
    </p:spTree>
    <p:extLst>
      <p:ext uri="{BB962C8B-B14F-4D97-AF65-F5344CB8AC3E}">
        <p14:creationId xmlns:p14="http://schemas.microsoft.com/office/powerpoint/2010/main" val="8653159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3">
  <p:cSld name="Blank 3">
    <p:spTree>
      <p:nvGrpSpPr>
        <p:cNvPr id="1" name="Shape 235"/>
        <p:cNvGrpSpPr/>
        <p:nvPr/>
      </p:nvGrpSpPr>
      <p:grpSpPr>
        <a:xfrm>
          <a:off x="0" y="0"/>
          <a:ext cx="0" cy="0"/>
          <a:chOff x="0" y="0"/>
          <a:chExt cx="0" cy="0"/>
        </a:xfrm>
      </p:grpSpPr>
      <p:pic>
        <p:nvPicPr>
          <p:cNvPr id="236" name="Google Shape;236;p12" descr="DeathtoStock_Clementine10.jpg"/>
          <p:cNvPicPr preferRelativeResize="0"/>
          <p:nvPr/>
        </p:nvPicPr>
        <p:blipFill>
          <a:blip r:embed="rId2">
            <a:alphaModFix/>
          </a:blip>
          <a:stretch>
            <a:fillRect/>
          </a:stretch>
        </p:blipFill>
        <p:spPr>
          <a:xfrm>
            <a:off x="9703670" y="2482279"/>
            <a:ext cx="1244113" cy="1244117"/>
          </a:xfrm>
          <a:prstGeom prst="rect">
            <a:avLst/>
          </a:prstGeom>
          <a:noFill/>
          <a:ln>
            <a:noFill/>
          </a:ln>
        </p:spPr>
      </p:pic>
      <p:pic>
        <p:nvPicPr>
          <p:cNvPr id="237" name="Google Shape;237;p12" descr="Death_to_stock_communicate_hands_9-.jpg"/>
          <p:cNvPicPr preferRelativeResize="0"/>
          <p:nvPr/>
        </p:nvPicPr>
        <p:blipFill>
          <a:blip r:embed="rId3">
            <a:alphaModFix/>
          </a:blip>
          <a:stretch>
            <a:fillRect/>
          </a:stretch>
        </p:blipFill>
        <p:spPr>
          <a:xfrm>
            <a:off x="9701121" y="11"/>
            <a:ext cx="2490776" cy="2490780"/>
          </a:xfrm>
          <a:prstGeom prst="rect">
            <a:avLst/>
          </a:prstGeom>
          <a:noFill/>
          <a:ln>
            <a:noFill/>
          </a:ln>
        </p:spPr>
      </p:pic>
      <p:sp>
        <p:nvSpPr>
          <p:cNvPr id="238" name="Google Shape;238;p12"/>
          <p:cNvSpPr/>
          <p:nvPr/>
        </p:nvSpPr>
        <p:spPr>
          <a:xfrm>
            <a:off x="8459717" y="16"/>
            <a:ext cx="1244000" cy="1244000"/>
          </a:xfrm>
          <a:prstGeom prst="rect">
            <a:avLst/>
          </a:prstGeom>
          <a:solidFill>
            <a:srgbClr val="CEDB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239;p12"/>
          <p:cNvSpPr/>
          <p:nvPr/>
        </p:nvSpPr>
        <p:spPr>
          <a:xfrm>
            <a:off x="10947867" y="2483573"/>
            <a:ext cx="1244000" cy="1244000"/>
          </a:xfrm>
          <a:prstGeom prst="rect">
            <a:avLst/>
          </a:prstGeom>
          <a:solidFill>
            <a:srgbClr val="7198A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240;p12"/>
          <p:cNvSpPr/>
          <p:nvPr/>
        </p:nvSpPr>
        <p:spPr>
          <a:xfrm>
            <a:off x="10947857" y="1240292"/>
            <a:ext cx="1244000" cy="12440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241;p12"/>
          <p:cNvSpPr/>
          <p:nvPr/>
        </p:nvSpPr>
        <p:spPr>
          <a:xfrm>
            <a:off x="-383" y="4991827"/>
            <a:ext cx="1244000" cy="1244000"/>
          </a:xfrm>
          <a:prstGeom prst="rect">
            <a:avLst/>
          </a:prstGeom>
          <a:solidFill>
            <a:srgbClr val="B0D85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 name="Google Shape;242;p12"/>
          <p:cNvSpPr/>
          <p:nvPr/>
        </p:nvSpPr>
        <p:spPr>
          <a:xfrm>
            <a:off x="-391" y="6235796"/>
            <a:ext cx="622000" cy="622000"/>
          </a:xfrm>
          <a:prstGeom prst="rect">
            <a:avLst/>
          </a:prstGeom>
          <a:solidFill>
            <a:srgbClr val="CEDB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243;p12"/>
          <p:cNvSpPr/>
          <p:nvPr/>
        </p:nvSpPr>
        <p:spPr>
          <a:xfrm>
            <a:off x="-401" y="4991823"/>
            <a:ext cx="622000" cy="6220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244;p12"/>
          <p:cNvSpPr/>
          <p:nvPr/>
        </p:nvSpPr>
        <p:spPr>
          <a:xfrm>
            <a:off x="11570003" y="3731988"/>
            <a:ext cx="622000" cy="622000"/>
          </a:xfrm>
          <a:prstGeom prst="rect">
            <a:avLst/>
          </a:prstGeom>
          <a:solidFill>
            <a:srgbClr val="B0D85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245;p12"/>
          <p:cNvSpPr/>
          <p:nvPr/>
        </p:nvSpPr>
        <p:spPr>
          <a:xfrm>
            <a:off x="9703659" y="0"/>
            <a:ext cx="622000" cy="6220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46" name="Google Shape;246;p12"/>
          <p:cNvGrpSpPr/>
          <p:nvPr/>
        </p:nvGrpSpPr>
        <p:grpSpPr>
          <a:xfrm>
            <a:off x="11242445" y="1534994"/>
            <a:ext cx="654087" cy="654087"/>
            <a:chOff x="5941025" y="3634400"/>
            <a:chExt cx="467650" cy="467650"/>
          </a:xfrm>
        </p:grpSpPr>
        <p:sp>
          <p:nvSpPr>
            <p:cNvPr id="247" name="Google Shape;247;p12"/>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248;p12"/>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12"/>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50;p12"/>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251;p12"/>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252;p12"/>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53" name="Google Shape;253;p12"/>
          <p:cNvSpPr txBox="1">
            <a:spLocks noGrp="1"/>
          </p:cNvSpPr>
          <p:nvPr>
            <p:ph type="sldNum" idx="12"/>
          </p:nvPr>
        </p:nvSpPr>
        <p:spPr>
          <a:xfrm>
            <a:off x="0" y="6237600"/>
            <a:ext cx="620400" cy="620400"/>
          </a:xfrm>
          <a:prstGeom prst="rect">
            <a:avLst/>
          </a:prstGeom>
        </p:spPr>
        <p:txBody>
          <a:bodyPr spcFirstLastPara="1" wrap="square" lIns="91425" tIns="91425" rIns="91425" bIns="91425" anchor="ctr" anchorCtr="0">
            <a:noAutofit/>
          </a:bodyPr>
          <a:lstStyle>
            <a:lvl1pPr lvl="0" algn="ctr" rtl="0">
              <a:buNone/>
              <a:defRPr sz="1333">
                <a:solidFill>
                  <a:srgbClr val="FFFFFF"/>
                </a:solidFill>
                <a:latin typeface="Arvo"/>
                <a:ea typeface="Arvo"/>
                <a:cs typeface="Arvo"/>
                <a:sym typeface="Arvo"/>
              </a:defRPr>
            </a:lvl1pPr>
            <a:lvl2pPr lvl="1" algn="ctr" rtl="0">
              <a:buNone/>
              <a:defRPr sz="1333">
                <a:solidFill>
                  <a:srgbClr val="FFFFFF"/>
                </a:solidFill>
                <a:latin typeface="Arvo"/>
                <a:ea typeface="Arvo"/>
                <a:cs typeface="Arvo"/>
                <a:sym typeface="Arvo"/>
              </a:defRPr>
            </a:lvl2pPr>
            <a:lvl3pPr lvl="2" algn="ctr" rtl="0">
              <a:buNone/>
              <a:defRPr sz="1333">
                <a:solidFill>
                  <a:srgbClr val="FFFFFF"/>
                </a:solidFill>
                <a:latin typeface="Arvo"/>
                <a:ea typeface="Arvo"/>
                <a:cs typeface="Arvo"/>
                <a:sym typeface="Arvo"/>
              </a:defRPr>
            </a:lvl3pPr>
            <a:lvl4pPr lvl="3" algn="ctr" rtl="0">
              <a:buNone/>
              <a:defRPr sz="1333">
                <a:solidFill>
                  <a:srgbClr val="FFFFFF"/>
                </a:solidFill>
                <a:latin typeface="Arvo"/>
                <a:ea typeface="Arvo"/>
                <a:cs typeface="Arvo"/>
                <a:sym typeface="Arvo"/>
              </a:defRPr>
            </a:lvl4pPr>
            <a:lvl5pPr lvl="4" algn="ctr" rtl="0">
              <a:buNone/>
              <a:defRPr sz="1333">
                <a:solidFill>
                  <a:srgbClr val="FFFFFF"/>
                </a:solidFill>
                <a:latin typeface="Arvo"/>
                <a:ea typeface="Arvo"/>
                <a:cs typeface="Arvo"/>
                <a:sym typeface="Arvo"/>
              </a:defRPr>
            </a:lvl5pPr>
            <a:lvl6pPr lvl="5" algn="ctr" rtl="0">
              <a:buNone/>
              <a:defRPr sz="1333">
                <a:solidFill>
                  <a:srgbClr val="FFFFFF"/>
                </a:solidFill>
                <a:latin typeface="Arvo"/>
                <a:ea typeface="Arvo"/>
                <a:cs typeface="Arvo"/>
                <a:sym typeface="Arvo"/>
              </a:defRPr>
            </a:lvl6pPr>
            <a:lvl7pPr lvl="6" algn="ctr" rtl="0">
              <a:buNone/>
              <a:defRPr sz="1333">
                <a:solidFill>
                  <a:srgbClr val="FFFFFF"/>
                </a:solidFill>
                <a:latin typeface="Arvo"/>
                <a:ea typeface="Arvo"/>
                <a:cs typeface="Arvo"/>
                <a:sym typeface="Arvo"/>
              </a:defRPr>
            </a:lvl7pPr>
            <a:lvl8pPr lvl="7" algn="ctr" rtl="0">
              <a:buNone/>
              <a:defRPr sz="1333">
                <a:solidFill>
                  <a:srgbClr val="FFFFFF"/>
                </a:solidFill>
                <a:latin typeface="Arvo"/>
                <a:ea typeface="Arvo"/>
                <a:cs typeface="Arvo"/>
                <a:sym typeface="Arvo"/>
              </a:defRPr>
            </a:lvl8pPr>
            <a:lvl9pPr lvl="8" algn="ctr" rtl="0">
              <a:buNone/>
              <a:defRPr sz="1333">
                <a:solidFill>
                  <a:srgbClr val="FFFFFF"/>
                </a:solidFill>
                <a:latin typeface="Arvo"/>
                <a:ea typeface="Arvo"/>
                <a:cs typeface="Arvo"/>
                <a:sym typeface="Arvo"/>
              </a:defRPr>
            </a:lvl9pPr>
          </a:lstStyle>
          <a:p>
            <a:pPr defTabSz="1219170">
              <a:buClr>
                <a:srgbClr val="000000"/>
              </a:buClr>
            </a:pPr>
            <a:fld id="{00000000-1234-1234-1234-123412341234}" type="slidenum">
              <a:rPr lang="en" kern="0" smtClean="0"/>
              <a:pPr defTabSz="1219170">
                <a:buClr>
                  <a:srgbClr val="000000"/>
                </a:buClr>
              </a:pPr>
              <a:t>‹#›</a:t>
            </a:fld>
            <a:endParaRPr lang="en" kern="0"/>
          </a:p>
        </p:txBody>
      </p:sp>
    </p:spTree>
    <p:extLst>
      <p:ext uri="{BB962C8B-B14F-4D97-AF65-F5344CB8AC3E}">
        <p14:creationId xmlns:p14="http://schemas.microsoft.com/office/powerpoint/2010/main" val="23104775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4">
  <p:cSld name="Blank 4">
    <p:spTree>
      <p:nvGrpSpPr>
        <p:cNvPr id="1" name="Shape 254"/>
        <p:cNvGrpSpPr/>
        <p:nvPr/>
      </p:nvGrpSpPr>
      <p:grpSpPr>
        <a:xfrm>
          <a:off x="0" y="0"/>
          <a:ext cx="0" cy="0"/>
          <a:chOff x="0" y="0"/>
          <a:chExt cx="0" cy="0"/>
        </a:xfrm>
      </p:grpSpPr>
      <p:pic>
        <p:nvPicPr>
          <p:cNvPr id="255" name="Google Shape;255;p13" descr="DeathtoStock_Simplify3.jpg"/>
          <p:cNvPicPr preferRelativeResize="0"/>
          <p:nvPr/>
        </p:nvPicPr>
        <p:blipFill>
          <a:blip r:embed="rId2">
            <a:alphaModFix/>
          </a:blip>
          <a:stretch>
            <a:fillRect/>
          </a:stretch>
        </p:blipFill>
        <p:spPr>
          <a:xfrm>
            <a:off x="10945207" y="-1"/>
            <a:ext cx="1246700" cy="1246700"/>
          </a:xfrm>
          <a:prstGeom prst="rect">
            <a:avLst/>
          </a:prstGeom>
          <a:noFill/>
          <a:ln>
            <a:noFill/>
          </a:ln>
        </p:spPr>
      </p:pic>
      <p:pic>
        <p:nvPicPr>
          <p:cNvPr id="256" name="Google Shape;256;p13" descr="Death_to_stock_communicate_hands_4.jpg"/>
          <p:cNvPicPr preferRelativeResize="0"/>
          <p:nvPr/>
        </p:nvPicPr>
        <p:blipFill>
          <a:blip r:embed="rId3">
            <a:alphaModFix/>
          </a:blip>
          <a:stretch>
            <a:fillRect/>
          </a:stretch>
        </p:blipFill>
        <p:spPr>
          <a:xfrm>
            <a:off x="9695716" y="2487724"/>
            <a:ext cx="2496249" cy="2496253"/>
          </a:xfrm>
          <a:prstGeom prst="rect">
            <a:avLst/>
          </a:prstGeom>
          <a:noFill/>
          <a:ln>
            <a:noFill/>
          </a:ln>
        </p:spPr>
      </p:pic>
      <p:sp>
        <p:nvSpPr>
          <p:cNvPr id="257" name="Google Shape;257;p13"/>
          <p:cNvSpPr/>
          <p:nvPr/>
        </p:nvSpPr>
        <p:spPr>
          <a:xfrm>
            <a:off x="9700279" y="5"/>
            <a:ext cx="1246800" cy="1246800"/>
          </a:xfrm>
          <a:prstGeom prst="rect">
            <a:avLst/>
          </a:prstGeom>
          <a:solidFill>
            <a:srgbClr val="CEDB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8" name="Google Shape;258;p13"/>
          <p:cNvSpPr/>
          <p:nvPr/>
        </p:nvSpPr>
        <p:spPr>
          <a:xfrm>
            <a:off x="10945199" y="1246715"/>
            <a:ext cx="1246800" cy="1246800"/>
          </a:xfrm>
          <a:prstGeom prst="rect">
            <a:avLst/>
          </a:prstGeom>
          <a:solidFill>
            <a:srgbClr val="7198A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259;p13"/>
          <p:cNvSpPr/>
          <p:nvPr/>
        </p:nvSpPr>
        <p:spPr>
          <a:xfrm>
            <a:off x="9700279" y="3727308"/>
            <a:ext cx="1246800" cy="12468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260;p13"/>
          <p:cNvSpPr/>
          <p:nvPr/>
        </p:nvSpPr>
        <p:spPr>
          <a:xfrm>
            <a:off x="17" y="5611299"/>
            <a:ext cx="1246800" cy="1246800"/>
          </a:xfrm>
          <a:prstGeom prst="rect">
            <a:avLst/>
          </a:prstGeom>
          <a:solidFill>
            <a:srgbClr val="EDC67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261;p13"/>
          <p:cNvSpPr/>
          <p:nvPr/>
        </p:nvSpPr>
        <p:spPr>
          <a:xfrm>
            <a:off x="1246709" y="5611303"/>
            <a:ext cx="623200" cy="623200"/>
          </a:xfrm>
          <a:prstGeom prst="rect">
            <a:avLst/>
          </a:prstGeom>
          <a:solidFill>
            <a:srgbClr val="CEDB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262;p13"/>
          <p:cNvSpPr/>
          <p:nvPr/>
        </p:nvSpPr>
        <p:spPr>
          <a:xfrm>
            <a:off x="-1" y="6234825"/>
            <a:ext cx="623200" cy="6232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263;p13"/>
          <p:cNvSpPr/>
          <p:nvPr/>
        </p:nvSpPr>
        <p:spPr>
          <a:xfrm>
            <a:off x="10321944" y="1246689"/>
            <a:ext cx="623200" cy="623200"/>
          </a:xfrm>
          <a:prstGeom prst="rect">
            <a:avLst/>
          </a:prstGeom>
          <a:solidFill>
            <a:srgbClr val="EDC67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4" name="Google Shape;264;p13"/>
          <p:cNvSpPr/>
          <p:nvPr/>
        </p:nvSpPr>
        <p:spPr>
          <a:xfrm>
            <a:off x="11568785" y="623519"/>
            <a:ext cx="623200" cy="6232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5" name="Google Shape;265;p13"/>
          <p:cNvSpPr/>
          <p:nvPr/>
        </p:nvSpPr>
        <p:spPr>
          <a:xfrm>
            <a:off x="10252715" y="4133532"/>
            <a:ext cx="547079" cy="497673"/>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6" name="Google Shape;266;p13"/>
          <p:cNvSpPr/>
          <p:nvPr/>
        </p:nvSpPr>
        <p:spPr>
          <a:xfrm flipH="1">
            <a:off x="9847447" y="4070140"/>
            <a:ext cx="364000" cy="331096"/>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267;p13"/>
          <p:cNvSpPr txBox="1">
            <a:spLocks noGrp="1"/>
          </p:cNvSpPr>
          <p:nvPr>
            <p:ph type="sldNum" idx="12"/>
          </p:nvPr>
        </p:nvSpPr>
        <p:spPr>
          <a:xfrm>
            <a:off x="0" y="6237600"/>
            <a:ext cx="620400" cy="620400"/>
          </a:xfrm>
          <a:prstGeom prst="rect">
            <a:avLst/>
          </a:prstGeom>
        </p:spPr>
        <p:txBody>
          <a:bodyPr spcFirstLastPara="1" wrap="square" lIns="91425" tIns="91425" rIns="91425" bIns="91425" anchor="ctr" anchorCtr="0">
            <a:noAutofit/>
          </a:bodyPr>
          <a:lstStyle>
            <a:lvl1pPr lvl="0" algn="ctr" rtl="0">
              <a:buNone/>
              <a:defRPr sz="1333">
                <a:solidFill>
                  <a:srgbClr val="FFFFFF"/>
                </a:solidFill>
                <a:latin typeface="Arvo"/>
                <a:ea typeface="Arvo"/>
                <a:cs typeface="Arvo"/>
                <a:sym typeface="Arvo"/>
              </a:defRPr>
            </a:lvl1pPr>
            <a:lvl2pPr lvl="1" algn="ctr" rtl="0">
              <a:buNone/>
              <a:defRPr sz="1333">
                <a:solidFill>
                  <a:srgbClr val="FFFFFF"/>
                </a:solidFill>
                <a:latin typeface="Arvo"/>
                <a:ea typeface="Arvo"/>
                <a:cs typeface="Arvo"/>
                <a:sym typeface="Arvo"/>
              </a:defRPr>
            </a:lvl2pPr>
            <a:lvl3pPr lvl="2" algn="ctr" rtl="0">
              <a:buNone/>
              <a:defRPr sz="1333">
                <a:solidFill>
                  <a:srgbClr val="FFFFFF"/>
                </a:solidFill>
                <a:latin typeface="Arvo"/>
                <a:ea typeface="Arvo"/>
                <a:cs typeface="Arvo"/>
                <a:sym typeface="Arvo"/>
              </a:defRPr>
            </a:lvl3pPr>
            <a:lvl4pPr lvl="3" algn="ctr" rtl="0">
              <a:buNone/>
              <a:defRPr sz="1333">
                <a:solidFill>
                  <a:srgbClr val="FFFFFF"/>
                </a:solidFill>
                <a:latin typeface="Arvo"/>
                <a:ea typeface="Arvo"/>
                <a:cs typeface="Arvo"/>
                <a:sym typeface="Arvo"/>
              </a:defRPr>
            </a:lvl4pPr>
            <a:lvl5pPr lvl="4" algn="ctr" rtl="0">
              <a:buNone/>
              <a:defRPr sz="1333">
                <a:solidFill>
                  <a:srgbClr val="FFFFFF"/>
                </a:solidFill>
                <a:latin typeface="Arvo"/>
                <a:ea typeface="Arvo"/>
                <a:cs typeface="Arvo"/>
                <a:sym typeface="Arvo"/>
              </a:defRPr>
            </a:lvl5pPr>
            <a:lvl6pPr lvl="5" algn="ctr" rtl="0">
              <a:buNone/>
              <a:defRPr sz="1333">
                <a:solidFill>
                  <a:srgbClr val="FFFFFF"/>
                </a:solidFill>
                <a:latin typeface="Arvo"/>
                <a:ea typeface="Arvo"/>
                <a:cs typeface="Arvo"/>
                <a:sym typeface="Arvo"/>
              </a:defRPr>
            </a:lvl6pPr>
            <a:lvl7pPr lvl="6" algn="ctr" rtl="0">
              <a:buNone/>
              <a:defRPr sz="1333">
                <a:solidFill>
                  <a:srgbClr val="FFFFFF"/>
                </a:solidFill>
                <a:latin typeface="Arvo"/>
                <a:ea typeface="Arvo"/>
                <a:cs typeface="Arvo"/>
                <a:sym typeface="Arvo"/>
              </a:defRPr>
            </a:lvl7pPr>
            <a:lvl8pPr lvl="7" algn="ctr" rtl="0">
              <a:buNone/>
              <a:defRPr sz="1333">
                <a:solidFill>
                  <a:srgbClr val="FFFFFF"/>
                </a:solidFill>
                <a:latin typeface="Arvo"/>
                <a:ea typeface="Arvo"/>
                <a:cs typeface="Arvo"/>
                <a:sym typeface="Arvo"/>
              </a:defRPr>
            </a:lvl8pPr>
            <a:lvl9pPr lvl="8" algn="ctr" rtl="0">
              <a:buNone/>
              <a:defRPr sz="1333">
                <a:solidFill>
                  <a:srgbClr val="FFFFFF"/>
                </a:solidFill>
                <a:latin typeface="Arvo"/>
                <a:ea typeface="Arvo"/>
                <a:cs typeface="Arvo"/>
                <a:sym typeface="Arvo"/>
              </a:defRPr>
            </a:lvl9pPr>
          </a:lstStyle>
          <a:p>
            <a:pPr defTabSz="1219170">
              <a:buClr>
                <a:srgbClr val="000000"/>
              </a:buClr>
            </a:pPr>
            <a:fld id="{00000000-1234-1234-1234-123412341234}" type="slidenum">
              <a:rPr lang="en" kern="0" smtClean="0"/>
              <a:pPr defTabSz="1219170">
                <a:buClr>
                  <a:srgbClr val="000000"/>
                </a:buClr>
              </a:pPr>
              <a:t>‹#›</a:t>
            </a:fld>
            <a:endParaRPr lang="en" kern="0"/>
          </a:p>
        </p:txBody>
      </p:sp>
    </p:spTree>
    <p:extLst>
      <p:ext uri="{BB962C8B-B14F-4D97-AF65-F5344CB8AC3E}">
        <p14:creationId xmlns:p14="http://schemas.microsoft.com/office/powerpoint/2010/main" val="2248602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1A41610-8228-43D2-BE15-8AF9187EC9AE}" type="datetimeFigureOut">
              <a:rPr lang="en-US" smtClean="0"/>
              <a:t>6/26/2022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9E711-1617-4C52-A755-1A51F3433711}" type="slidenum">
              <a:rPr lang="en-US" smtClean="0"/>
              <a:t>‹#›</a:t>
            </a:fld>
            <a:endParaRPr lang="en-US"/>
          </a:p>
        </p:txBody>
      </p:sp>
    </p:spTree>
    <p:extLst>
      <p:ext uri="{BB962C8B-B14F-4D97-AF65-F5344CB8AC3E}">
        <p14:creationId xmlns:p14="http://schemas.microsoft.com/office/powerpoint/2010/main" val="1330088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A41610-8228-43D2-BE15-8AF9187EC9AE}" type="datetimeFigureOut">
              <a:rPr lang="en-US" smtClean="0"/>
              <a:t>6/26/2022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9E711-1617-4C52-A755-1A51F3433711}" type="slidenum">
              <a:rPr lang="en-US" smtClean="0"/>
              <a:t>‹#›</a:t>
            </a:fld>
            <a:endParaRPr lang="en-US"/>
          </a:p>
        </p:txBody>
      </p:sp>
    </p:spTree>
    <p:extLst>
      <p:ext uri="{BB962C8B-B14F-4D97-AF65-F5344CB8AC3E}">
        <p14:creationId xmlns:p14="http://schemas.microsoft.com/office/powerpoint/2010/main" val="3464587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A41610-8228-43D2-BE15-8AF9187EC9AE}" type="datetimeFigureOut">
              <a:rPr lang="en-US" smtClean="0"/>
              <a:t>6/26/2022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D9E711-1617-4C52-A755-1A51F3433711}" type="slidenum">
              <a:rPr lang="en-US" smtClean="0"/>
              <a:t>‹#›</a:t>
            </a:fld>
            <a:endParaRPr lang="en-US"/>
          </a:p>
        </p:txBody>
      </p:sp>
    </p:spTree>
    <p:extLst>
      <p:ext uri="{BB962C8B-B14F-4D97-AF65-F5344CB8AC3E}">
        <p14:creationId xmlns:p14="http://schemas.microsoft.com/office/powerpoint/2010/main" val="1967754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A41610-8228-43D2-BE15-8AF9187EC9AE}" type="datetimeFigureOut">
              <a:rPr lang="en-US" smtClean="0"/>
              <a:t>6/26/2022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D9E711-1617-4C52-A755-1A51F3433711}" type="slidenum">
              <a:rPr lang="en-US" smtClean="0"/>
              <a:t>‹#›</a:t>
            </a:fld>
            <a:endParaRPr lang="en-US"/>
          </a:p>
        </p:txBody>
      </p:sp>
    </p:spTree>
    <p:extLst>
      <p:ext uri="{BB962C8B-B14F-4D97-AF65-F5344CB8AC3E}">
        <p14:creationId xmlns:p14="http://schemas.microsoft.com/office/powerpoint/2010/main" val="3003780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A41610-8228-43D2-BE15-8AF9187EC9AE}" type="datetimeFigureOut">
              <a:rPr lang="en-US" smtClean="0"/>
              <a:t>6/26/2022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D9E711-1617-4C52-A755-1A51F3433711}" type="slidenum">
              <a:rPr lang="en-US" smtClean="0"/>
              <a:t>‹#›</a:t>
            </a:fld>
            <a:endParaRPr lang="en-US"/>
          </a:p>
        </p:txBody>
      </p:sp>
    </p:spTree>
    <p:extLst>
      <p:ext uri="{BB962C8B-B14F-4D97-AF65-F5344CB8AC3E}">
        <p14:creationId xmlns:p14="http://schemas.microsoft.com/office/powerpoint/2010/main" val="2002248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A41610-8228-43D2-BE15-8AF9187EC9AE}" type="datetimeFigureOut">
              <a:rPr lang="en-US" smtClean="0"/>
              <a:t>6/26/2022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9E711-1617-4C52-A755-1A51F3433711}" type="slidenum">
              <a:rPr lang="en-US" smtClean="0"/>
              <a:t>‹#›</a:t>
            </a:fld>
            <a:endParaRPr lang="en-US"/>
          </a:p>
        </p:txBody>
      </p:sp>
    </p:spTree>
    <p:extLst>
      <p:ext uri="{BB962C8B-B14F-4D97-AF65-F5344CB8AC3E}">
        <p14:creationId xmlns:p14="http://schemas.microsoft.com/office/powerpoint/2010/main" val="3652189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A41610-8228-43D2-BE15-8AF9187EC9AE}" type="datetimeFigureOut">
              <a:rPr lang="en-US" smtClean="0"/>
              <a:t>6/26/2022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9E711-1617-4C52-A755-1A51F3433711}" type="slidenum">
              <a:rPr lang="en-US" smtClean="0"/>
              <a:t>‹#›</a:t>
            </a:fld>
            <a:endParaRPr lang="en-US"/>
          </a:p>
        </p:txBody>
      </p:sp>
    </p:spTree>
    <p:extLst>
      <p:ext uri="{BB962C8B-B14F-4D97-AF65-F5344CB8AC3E}">
        <p14:creationId xmlns:p14="http://schemas.microsoft.com/office/powerpoint/2010/main" val="4149423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A41610-8228-43D2-BE15-8AF9187EC9AE}" type="datetimeFigureOut">
              <a:rPr lang="en-US" smtClean="0"/>
              <a:t>6/26/2022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9E711-1617-4C52-A755-1A51F3433711}" type="slidenum">
              <a:rPr lang="en-US" smtClean="0"/>
              <a:t>‹#›</a:t>
            </a:fld>
            <a:endParaRPr lang="en-US"/>
          </a:p>
        </p:txBody>
      </p:sp>
    </p:spTree>
    <p:extLst>
      <p:ext uri="{BB962C8B-B14F-4D97-AF65-F5344CB8AC3E}">
        <p14:creationId xmlns:p14="http://schemas.microsoft.com/office/powerpoint/2010/main" val="3512960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1" y="6166400"/>
            <a:ext cx="691600" cy="691600"/>
          </a:xfrm>
          <a:prstGeom prst="rect">
            <a:avLst/>
          </a:prstGeom>
          <a:noFill/>
          <a:ln>
            <a:noFill/>
          </a:ln>
        </p:spPr>
        <p:txBody>
          <a:bodyPr spcFirstLastPara="1" wrap="square" lIns="91425" tIns="91425" rIns="91425" bIns="91425" anchor="ctr" anchorCtr="0">
            <a:noAutofit/>
          </a:bodyPr>
          <a:lstStyle>
            <a:lvl1pPr lvl="0" algn="ctr">
              <a:buNone/>
              <a:defRPr sz="1333">
                <a:solidFill>
                  <a:srgbClr val="FFFFFF"/>
                </a:solidFill>
                <a:latin typeface="Arvo"/>
                <a:ea typeface="Arvo"/>
                <a:cs typeface="Arvo"/>
                <a:sym typeface="Arvo"/>
              </a:defRPr>
            </a:lvl1pPr>
            <a:lvl2pPr lvl="1" algn="ctr">
              <a:buNone/>
              <a:defRPr sz="1333">
                <a:solidFill>
                  <a:srgbClr val="FFFFFF"/>
                </a:solidFill>
                <a:latin typeface="Arvo"/>
                <a:ea typeface="Arvo"/>
                <a:cs typeface="Arvo"/>
                <a:sym typeface="Arvo"/>
              </a:defRPr>
            </a:lvl2pPr>
            <a:lvl3pPr lvl="2" algn="ctr">
              <a:buNone/>
              <a:defRPr sz="1333">
                <a:solidFill>
                  <a:srgbClr val="FFFFFF"/>
                </a:solidFill>
                <a:latin typeface="Arvo"/>
                <a:ea typeface="Arvo"/>
                <a:cs typeface="Arvo"/>
                <a:sym typeface="Arvo"/>
              </a:defRPr>
            </a:lvl3pPr>
            <a:lvl4pPr lvl="3" algn="ctr">
              <a:buNone/>
              <a:defRPr sz="1333">
                <a:solidFill>
                  <a:srgbClr val="FFFFFF"/>
                </a:solidFill>
                <a:latin typeface="Arvo"/>
                <a:ea typeface="Arvo"/>
                <a:cs typeface="Arvo"/>
                <a:sym typeface="Arvo"/>
              </a:defRPr>
            </a:lvl4pPr>
            <a:lvl5pPr lvl="4" algn="ctr">
              <a:buNone/>
              <a:defRPr sz="1333">
                <a:solidFill>
                  <a:srgbClr val="FFFFFF"/>
                </a:solidFill>
                <a:latin typeface="Arvo"/>
                <a:ea typeface="Arvo"/>
                <a:cs typeface="Arvo"/>
                <a:sym typeface="Arvo"/>
              </a:defRPr>
            </a:lvl5pPr>
            <a:lvl6pPr lvl="5" algn="ctr">
              <a:buNone/>
              <a:defRPr sz="1333">
                <a:solidFill>
                  <a:srgbClr val="FFFFFF"/>
                </a:solidFill>
                <a:latin typeface="Arvo"/>
                <a:ea typeface="Arvo"/>
                <a:cs typeface="Arvo"/>
                <a:sym typeface="Arvo"/>
              </a:defRPr>
            </a:lvl6pPr>
            <a:lvl7pPr lvl="6" algn="ctr">
              <a:buNone/>
              <a:defRPr sz="1333">
                <a:solidFill>
                  <a:srgbClr val="FFFFFF"/>
                </a:solidFill>
                <a:latin typeface="Arvo"/>
                <a:ea typeface="Arvo"/>
                <a:cs typeface="Arvo"/>
                <a:sym typeface="Arvo"/>
              </a:defRPr>
            </a:lvl7pPr>
            <a:lvl8pPr lvl="7" algn="ctr">
              <a:buNone/>
              <a:defRPr sz="1333">
                <a:solidFill>
                  <a:srgbClr val="FFFFFF"/>
                </a:solidFill>
                <a:latin typeface="Arvo"/>
                <a:ea typeface="Arvo"/>
                <a:cs typeface="Arvo"/>
                <a:sym typeface="Arvo"/>
              </a:defRPr>
            </a:lvl8pPr>
            <a:lvl9pPr lvl="8" algn="ctr">
              <a:buNone/>
              <a:defRPr sz="1333">
                <a:solidFill>
                  <a:srgbClr val="FFFFFF"/>
                </a:solidFill>
                <a:latin typeface="Arvo"/>
                <a:ea typeface="Arvo"/>
                <a:cs typeface="Arvo"/>
                <a:sym typeface="Arvo"/>
              </a:defRPr>
            </a:lvl9pPr>
          </a:lstStyle>
          <a:p>
            <a:pPr defTabSz="1219170">
              <a:buClr>
                <a:srgbClr val="000000"/>
              </a:buClr>
            </a:pPr>
            <a:fld id="{00000000-1234-1234-1234-123412341234}" type="slidenum">
              <a:rPr lang="en" kern="0" smtClean="0"/>
              <a:pPr defTabSz="1219170">
                <a:buClr>
                  <a:srgbClr val="000000"/>
                </a:buClr>
              </a:pPr>
              <a:t>‹#›</a:t>
            </a:fld>
            <a:endParaRPr lang="en" kern="0"/>
          </a:p>
        </p:txBody>
      </p:sp>
      <p:sp>
        <p:nvSpPr>
          <p:cNvPr id="7" name="Google Shape;7;p1"/>
          <p:cNvSpPr txBox="1">
            <a:spLocks noGrp="1"/>
          </p:cNvSpPr>
          <p:nvPr>
            <p:ph type="title"/>
          </p:nvPr>
        </p:nvSpPr>
        <p:spPr>
          <a:xfrm>
            <a:off x="2456633" y="1596100"/>
            <a:ext cx="5487200" cy="8292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7198A9"/>
              </a:buClr>
              <a:buSzPts val="1400"/>
              <a:buFont typeface="Arvo"/>
              <a:buNone/>
              <a:defRPr>
                <a:solidFill>
                  <a:srgbClr val="7198A9"/>
                </a:solidFill>
                <a:latin typeface="Arvo"/>
                <a:ea typeface="Arvo"/>
                <a:cs typeface="Arvo"/>
                <a:sym typeface="Arvo"/>
              </a:defRPr>
            </a:lvl1pPr>
            <a:lvl2pPr lvl="1">
              <a:spcBef>
                <a:spcPts val="0"/>
              </a:spcBef>
              <a:spcAft>
                <a:spcPts val="0"/>
              </a:spcAft>
              <a:buClr>
                <a:srgbClr val="7198A9"/>
              </a:buClr>
              <a:buSzPts val="1400"/>
              <a:buFont typeface="Arvo"/>
              <a:buNone/>
              <a:defRPr>
                <a:solidFill>
                  <a:srgbClr val="7198A9"/>
                </a:solidFill>
                <a:latin typeface="Arvo"/>
                <a:ea typeface="Arvo"/>
                <a:cs typeface="Arvo"/>
                <a:sym typeface="Arvo"/>
              </a:defRPr>
            </a:lvl2pPr>
            <a:lvl3pPr lvl="2">
              <a:spcBef>
                <a:spcPts val="0"/>
              </a:spcBef>
              <a:spcAft>
                <a:spcPts val="0"/>
              </a:spcAft>
              <a:buClr>
                <a:srgbClr val="7198A9"/>
              </a:buClr>
              <a:buSzPts val="1400"/>
              <a:buFont typeface="Arvo"/>
              <a:buNone/>
              <a:defRPr>
                <a:solidFill>
                  <a:srgbClr val="7198A9"/>
                </a:solidFill>
                <a:latin typeface="Arvo"/>
                <a:ea typeface="Arvo"/>
                <a:cs typeface="Arvo"/>
                <a:sym typeface="Arvo"/>
              </a:defRPr>
            </a:lvl3pPr>
            <a:lvl4pPr lvl="3">
              <a:spcBef>
                <a:spcPts val="0"/>
              </a:spcBef>
              <a:spcAft>
                <a:spcPts val="0"/>
              </a:spcAft>
              <a:buClr>
                <a:srgbClr val="7198A9"/>
              </a:buClr>
              <a:buSzPts val="1400"/>
              <a:buFont typeface="Arvo"/>
              <a:buNone/>
              <a:defRPr>
                <a:solidFill>
                  <a:srgbClr val="7198A9"/>
                </a:solidFill>
                <a:latin typeface="Arvo"/>
                <a:ea typeface="Arvo"/>
                <a:cs typeface="Arvo"/>
                <a:sym typeface="Arvo"/>
              </a:defRPr>
            </a:lvl4pPr>
            <a:lvl5pPr lvl="4">
              <a:spcBef>
                <a:spcPts val="0"/>
              </a:spcBef>
              <a:spcAft>
                <a:spcPts val="0"/>
              </a:spcAft>
              <a:buClr>
                <a:srgbClr val="7198A9"/>
              </a:buClr>
              <a:buSzPts val="1400"/>
              <a:buFont typeface="Arvo"/>
              <a:buNone/>
              <a:defRPr>
                <a:solidFill>
                  <a:srgbClr val="7198A9"/>
                </a:solidFill>
                <a:latin typeface="Arvo"/>
                <a:ea typeface="Arvo"/>
                <a:cs typeface="Arvo"/>
                <a:sym typeface="Arvo"/>
              </a:defRPr>
            </a:lvl5pPr>
            <a:lvl6pPr lvl="5">
              <a:spcBef>
                <a:spcPts val="0"/>
              </a:spcBef>
              <a:spcAft>
                <a:spcPts val="0"/>
              </a:spcAft>
              <a:buClr>
                <a:srgbClr val="7198A9"/>
              </a:buClr>
              <a:buSzPts val="1400"/>
              <a:buFont typeface="Arvo"/>
              <a:buNone/>
              <a:defRPr>
                <a:solidFill>
                  <a:srgbClr val="7198A9"/>
                </a:solidFill>
                <a:latin typeface="Arvo"/>
                <a:ea typeface="Arvo"/>
                <a:cs typeface="Arvo"/>
                <a:sym typeface="Arvo"/>
              </a:defRPr>
            </a:lvl6pPr>
            <a:lvl7pPr lvl="6">
              <a:spcBef>
                <a:spcPts val="0"/>
              </a:spcBef>
              <a:spcAft>
                <a:spcPts val="0"/>
              </a:spcAft>
              <a:buClr>
                <a:srgbClr val="7198A9"/>
              </a:buClr>
              <a:buSzPts val="1400"/>
              <a:buFont typeface="Arvo"/>
              <a:buNone/>
              <a:defRPr>
                <a:solidFill>
                  <a:srgbClr val="7198A9"/>
                </a:solidFill>
                <a:latin typeface="Arvo"/>
                <a:ea typeface="Arvo"/>
                <a:cs typeface="Arvo"/>
                <a:sym typeface="Arvo"/>
              </a:defRPr>
            </a:lvl7pPr>
            <a:lvl8pPr lvl="7">
              <a:spcBef>
                <a:spcPts val="0"/>
              </a:spcBef>
              <a:spcAft>
                <a:spcPts val="0"/>
              </a:spcAft>
              <a:buClr>
                <a:srgbClr val="7198A9"/>
              </a:buClr>
              <a:buSzPts val="1400"/>
              <a:buFont typeface="Arvo"/>
              <a:buNone/>
              <a:defRPr>
                <a:solidFill>
                  <a:srgbClr val="7198A9"/>
                </a:solidFill>
                <a:latin typeface="Arvo"/>
                <a:ea typeface="Arvo"/>
                <a:cs typeface="Arvo"/>
                <a:sym typeface="Arvo"/>
              </a:defRPr>
            </a:lvl8pPr>
            <a:lvl9pPr lvl="8">
              <a:spcBef>
                <a:spcPts val="0"/>
              </a:spcBef>
              <a:spcAft>
                <a:spcPts val="0"/>
              </a:spcAft>
              <a:buClr>
                <a:srgbClr val="7198A9"/>
              </a:buClr>
              <a:buSzPts val="1400"/>
              <a:buFont typeface="Arvo"/>
              <a:buNone/>
              <a:defRPr>
                <a:solidFill>
                  <a:srgbClr val="7198A9"/>
                </a:solidFill>
                <a:latin typeface="Arvo"/>
                <a:ea typeface="Arvo"/>
                <a:cs typeface="Arvo"/>
                <a:sym typeface="Arvo"/>
              </a:defRPr>
            </a:lvl9pPr>
          </a:lstStyle>
          <a:p>
            <a:endParaRPr/>
          </a:p>
        </p:txBody>
      </p:sp>
      <p:sp>
        <p:nvSpPr>
          <p:cNvPr id="8" name="Google Shape;8;p1"/>
          <p:cNvSpPr txBox="1">
            <a:spLocks noGrp="1"/>
          </p:cNvSpPr>
          <p:nvPr>
            <p:ph type="body" idx="1"/>
          </p:nvPr>
        </p:nvSpPr>
        <p:spPr>
          <a:xfrm>
            <a:off x="2456633" y="2557708"/>
            <a:ext cx="5487200" cy="3603600"/>
          </a:xfrm>
          <a:prstGeom prst="rect">
            <a:avLst/>
          </a:prstGeom>
          <a:noFill/>
          <a:ln>
            <a:noFill/>
          </a:ln>
        </p:spPr>
        <p:txBody>
          <a:bodyPr spcFirstLastPara="1" wrap="square" lIns="91425" tIns="91425" rIns="91425" bIns="91425" anchor="t" anchorCtr="0">
            <a:noAutofit/>
          </a:bodyPr>
          <a:lstStyle>
            <a:lvl1pPr marL="457200" lvl="0" indent="-330200">
              <a:spcBef>
                <a:spcPts val="600"/>
              </a:spcBef>
              <a:spcAft>
                <a:spcPts val="0"/>
              </a:spcAft>
              <a:buClr>
                <a:srgbClr val="CEDBE0"/>
              </a:buClr>
              <a:buSzPts val="1600"/>
              <a:buFont typeface="Muli"/>
              <a:buChar char="■"/>
              <a:defRPr sz="1600">
                <a:solidFill>
                  <a:srgbClr val="4D778A"/>
                </a:solidFill>
                <a:latin typeface="Muli"/>
                <a:ea typeface="Muli"/>
                <a:cs typeface="Muli"/>
                <a:sym typeface="Muli"/>
              </a:defRPr>
            </a:lvl1pPr>
            <a:lvl2pPr marL="914400" lvl="1" indent="-330200">
              <a:spcBef>
                <a:spcPts val="0"/>
              </a:spcBef>
              <a:spcAft>
                <a:spcPts val="0"/>
              </a:spcAft>
              <a:buClr>
                <a:srgbClr val="CEDBE0"/>
              </a:buClr>
              <a:buSzPts val="1600"/>
              <a:buFont typeface="Muli"/>
              <a:buChar char="□"/>
              <a:defRPr sz="1600">
                <a:solidFill>
                  <a:srgbClr val="4D778A"/>
                </a:solidFill>
                <a:latin typeface="Muli"/>
                <a:ea typeface="Muli"/>
                <a:cs typeface="Muli"/>
                <a:sym typeface="Muli"/>
              </a:defRPr>
            </a:lvl2pPr>
            <a:lvl3pPr marL="1371600" lvl="2" indent="-330200">
              <a:spcBef>
                <a:spcPts val="0"/>
              </a:spcBef>
              <a:spcAft>
                <a:spcPts val="0"/>
              </a:spcAft>
              <a:buClr>
                <a:srgbClr val="CEDBE0"/>
              </a:buClr>
              <a:buSzPts val="1600"/>
              <a:buFont typeface="Muli"/>
              <a:buChar char="▫"/>
              <a:defRPr sz="1600">
                <a:solidFill>
                  <a:srgbClr val="4D778A"/>
                </a:solidFill>
                <a:latin typeface="Muli"/>
                <a:ea typeface="Muli"/>
                <a:cs typeface="Muli"/>
                <a:sym typeface="Muli"/>
              </a:defRPr>
            </a:lvl3pPr>
            <a:lvl4pPr marL="1828800" lvl="3" indent="-330200">
              <a:spcBef>
                <a:spcPts val="0"/>
              </a:spcBef>
              <a:spcAft>
                <a:spcPts val="0"/>
              </a:spcAft>
              <a:buClr>
                <a:srgbClr val="CEDBE0"/>
              </a:buClr>
              <a:buSzPts val="1600"/>
              <a:buFont typeface="Muli"/>
              <a:buChar char="▫"/>
              <a:defRPr sz="1600">
                <a:solidFill>
                  <a:srgbClr val="4D778A"/>
                </a:solidFill>
                <a:latin typeface="Muli"/>
                <a:ea typeface="Muli"/>
                <a:cs typeface="Muli"/>
                <a:sym typeface="Muli"/>
              </a:defRPr>
            </a:lvl4pPr>
            <a:lvl5pPr marL="2286000" lvl="4" indent="-330200">
              <a:spcBef>
                <a:spcPts val="0"/>
              </a:spcBef>
              <a:spcAft>
                <a:spcPts val="0"/>
              </a:spcAft>
              <a:buClr>
                <a:srgbClr val="4D778A"/>
              </a:buClr>
              <a:buSzPts val="1600"/>
              <a:buFont typeface="Muli"/>
              <a:buChar char="○"/>
              <a:defRPr sz="1600">
                <a:solidFill>
                  <a:srgbClr val="4D778A"/>
                </a:solidFill>
                <a:latin typeface="Muli"/>
                <a:ea typeface="Muli"/>
                <a:cs typeface="Muli"/>
                <a:sym typeface="Muli"/>
              </a:defRPr>
            </a:lvl5pPr>
            <a:lvl6pPr marL="2743200" lvl="5" indent="-330200">
              <a:spcBef>
                <a:spcPts val="0"/>
              </a:spcBef>
              <a:spcAft>
                <a:spcPts val="0"/>
              </a:spcAft>
              <a:buClr>
                <a:srgbClr val="4D778A"/>
              </a:buClr>
              <a:buSzPts val="1600"/>
              <a:buFont typeface="Muli"/>
              <a:buChar char="■"/>
              <a:defRPr sz="1600">
                <a:solidFill>
                  <a:srgbClr val="4D778A"/>
                </a:solidFill>
                <a:latin typeface="Muli"/>
                <a:ea typeface="Muli"/>
                <a:cs typeface="Muli"/>
                <a:sym typeface="Muli"/>
              </a:defRPr>
            </a:lvl6pPr>
            <a:lvl7pPr marL="3200400" lvl="6" indent="-330200">
              <a:spcBef>
                <a:spcPts val="0"/>
              </a:spcBef>
              <a:spcAft>
                <a:spcPts val="0"/>
              </a:spcAft>
              <a:buClr>
                <a:srgbClr val="4D778A"/>
              </a:buClr>
              <a:buSzPts val="1600"/>
              <a:buFont typeface="Muli"/>
              <a:buChar char="●"/>
              <a:defRPr sz="1600">
                <a:solidFill>
                  <a:srgbClr val="4D778A"/>
                </a:solidFill>
                <a:latin typeface="Muli"/>
                <a:ea typeface="Muli"/>
                <a:cs typeface="Muli"/>
                <a:sym typeface="Muli"/>
              </a:defRPr>
            </a:lvl7pPr>
            <a:lvl8pPr marL="3657600" lvl="7" indent="-330200">
              <a:spcBef>
                <a:spcPts val="0"/>
              </a:spcBef>
              <a:spcAft>
                <a:spcPts val="0"/>
              </a:spcAft>
              <a:buClr>
                <a:srgbClr val="4D778A"/>
              </a:buClr>
              <a:buSzPts val="1600"/>
              <a:buFont typeface="Muli"/>
              <a:buChar char="○"/>
              <a:defRPr sz="1600">
                <a:solidFill>
                  <a:srgbClr val="4D778A"/>
                </a:solidFill>
                <a:latin typeface="Muli"/>
                <a:ea typeface="Muli"/>
                <a:cs typeface="Muli"/>
                <a:sym typeface="Muli"/>
              </a:defRPr>
            </a:lvl8pPr>
            <a:lvl9pPr marL="4114800" lvl="8" indent="-330200">
              <a:spcBef>
                <a:spcPts val="0"/>
              </a:spcBef>
              <a:spcAft>
                <a:spcPts val="0"/>
              </a:spcAft>
              <a:buClr>
                <a:srgbClr val="4D778A"/>
              </a:buClr>
              <a:buSzPts val="1600"/>
              <a:buFont typeface="Muli"/>
              <a:buChar char="■"/>
              <a:defRPr sz="1600">
                <a:solidFill>
                  <a:srgbClr val="4D778A"/>
                </a:solidFill>
                <a:latin typeface="Muli"/>
                <a:ea typeface="Muli"/>
                <a:cs typeface="Muli"/>
                <a:sym typeface="Muli"/>
              </a:defRPr>
            </a:lvl9pPr>
          </a:lstStyle>
          <a:p>
            <a:endParaRPr/>
          </a:p>
        </p:txBody>
      </p:sp>
    </p:spTree>
    <p:extLst>
      <p:ext uri="{BB962C8B-B14F-4D97-AF65-F5344CB8AC3E}">
        <p14:creationId xmlns:p14="http://schemas.microsoft.com/office/powerpoint/2010/main" val="15654200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8000" dirty="0" smtClean="0">
              <a:latin typeface="Arial" panose="020B0604020202020204" pitchFamily="34" charset="0"/>
              <a:cs typeface="Arial" panose="020B0604020202020204" pitchFamily="34" charset="0"/>
            </a:endParaRPr>
          </a:p>
          <a:p>
            <a:pPr marL="0" indent="0" algn="ctr">
              <a:buNone/>
            </a:pPr>
            <a:r>
              <a:rPr lang="en-US" sz="8000" dirty="0" smtClean="0">
                <a:solidFill>
                  <a:schemeClr val="bg1"/>
                </a:solidFill>
                <a:latin typeface="Arial" panose="020B0604020202020204" pitchFamily="34" charset="0"/>
                <a:cs typeface="Arial" panose="020B0604020202020204" pitchFamily="34" charset="0"/>
              </a:rPr>
              <a:t>CHÀO MỪNG</a:t>
            </a:r>
          </a:p>
          <a:p>
            <a:pPr marL="0" indent="0" algn="ctr">
              <a:buNone/>
            </a:pPr>
            <a:endParaRPr lang="en-US" sz="4000" dirty="0">
              <a:latin typeface="Arial" panose="020B0604020202020204" pitchFamily="34" charset="0"/>
              <a:cs typeface="Arial" panose="020B0604020202020204" pitchFamily="34" charset="0"/>
            </a:endParaRPr>
          </a:p>
          <a:p>
            <a:pPr marL="0" indent="0" algn="ctr">
              <a:buNone/>
            </a:pPr>
            <a:r>
              <a:rPr lang="en-US" sz="4000" dirty="0" smtClean="0">
                <a:solidFill>
                  <a:srgbClr val="FF0000"/>
                </a:solidFill>
                <a:latin typeface="Arial" panose="020B0604020202020204" pitchFamily="34" charset="0"/>
                <a:cs typeface="Arial" panose="020B0604020202020204" pitchFamily="34" charset="0"/>
              </a:rPr>
              <a:t>ANH CHỊ EM</a:t>
            </a:r>
          </a:p>
          <a:p>
            <a:pPr marL="0" indent="0" algn="ctr">
              <a:buNone/>
            </a:pPr>
            <a:r>
              <a:rPr lang="en-US" sz="4000" dirty="0" smtClean="0">
                <a:solidFill>
                  <a:srgbClr val="FF0000"/>
                </a:solidFill>
                <a:latin typeface="Arial" panose="020B0604020202020204" pitchFamily="34" charset="0"/>
                <a:cs typeface="Arial" panose="020B0604020202020204" pitchFamily="34" charset="0"/>
              </a:rPr>
              <a:t>TRONG TÌNH YÊU CỨU CHÚA JESUS</a:t>
            </a:r>
            <a:endParaRPr lang="en-US" sz="2000" dirty="0">
              <a:solidFill>
                <a:schemeClr val="bg1"/>
              </a:solidFill>
              <a:latin typeface="Arial" panose="020B0604020202020204" pitchFamily="34" charset="0"/>
              <a:cs typeface="Arial" panose="020B0604020202020204" pitchFamily="34" charset="0"/>
            </a:endParaRPr>
          </a:p>
          <a:p>
            <a:pPr marL="0" indent="0" algn="ctr">
              <a:buNone/>
            </a:pPr>
            <a:endParaRPr lang="en-US" sz="2000" dirty="0" smtClean="0">
              <a:solidFill>
                <a:schemeClr val="bg1"/>
              </a:solidFill>
              <a:latin typeface="Arial" panose="020B0604020202020204" pitchFamily="34" charset="0"/>
              <a:cs typeface="Arial" panose="020B0604020202020204" pitchFamily="34" charset="0"/>
            </a:endParaRPr>
          </a:p>
          <a:p>
            <a:pPr marL="0" indent="0" algn="ctr">
              <a:buNone/>
            </a:pPr>
            <a:r>
              <a:rPr lang="en-US" sz="1800" b="1" dirty="0" smtClean="0">
                <a:latin typeface="Arial" panose="020B0604020202020204" pitchFamily="34" charset="0"/>
                <a:cs typeface="Arial" panose="020B0604020202020204" pitchFamily="34" charset="0"/>
              </a:rPr>
              <a:t>ĐẾN THAM DỰ BUỔI THỜ PHƯỢNG</a:t>
            </a:r>
          </a:p>
          <a:p>
            <a:pPr marL="0" indent="0" algn="ctr">
              <a:buNone/>
            </a:pPr>
            <a:r>
              <a:rPr lang="en-US" sz="1800" b="1" dirty="0" smtClean="0">
                <a:latin typeface="Arial" panose="020B0604020202020204" pitchFamily="34" charset="0"/>
                <a:cs typeface="Arial" panose="020B0604020202020204" pitchFamily="34" charset="0"/>
              </a:rPr>
              <a:t>(NGÀY 26-06-2022)</a:t>
            </a: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3913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smtClean="0">
              <a:latin typeface="Arial" panose="020B0604020202020204" pitchFamily="34" charset="0"/>
              <a:cs typeface="Arial" panose="020B0604020202020204" pitchFamily="34" charset="0"/>
            </a:endParaRPr>
          </a:p>
          <a:p>
            <a:pPr marL="0" indent="0" algn="ctr">
              <a:buNone/>
            </a:pPr>
            <a:endParaRPr lang="en-US" sz="7200" dirty="0">
              <a:latin typeface="Arial" panose="020B0604020202020204" pitchFamily="34" charset="0"/>
              <a:cs typeface="Arial" panose="020B0604020202020204" pitchFamily="34" charset="0"/>
            </a:endParaRPr>
          </a:p>
          <a:p>
            <a:pPr marL="0" indent="0" algn="ctr">
              <a:lnSpc>
                <a:spcPct val="150000"/>
              </a:lnSpc>
              <a:buNone/>
            </a:pPr>
            <a:r>
              <a:rPr lang="en-US" sz="7200" dirty="0" smtClean="0">
                <a:latin typeface="Arial" panose="020B0604020202020204" pitchFamily="34" charset="0"/>
                <a:cs typeface="Arial" panose="020B0604020202020204" pitchFamily="34" charset="0"/>
              </a:rPr>
              <a:t>CÙNG CA VANG HA LÊ LU GIA</a:t>
            </a:r>
            <a:endParaRPr lang="en-US" sz="7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4011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latin typeface="Arial" panose="020B0604020202020204" pitchFamily="34" charset="0"/>
              <a:cs typeface="Arial" panose="020B0604020202020204" pitchFamily="34" charset="0"/>
            </a:endParaRPr>
          </a:p>
          <a:p>
            <a:pPr marL="0" indent="0" algn="ctr">
              <a:lnSpc>
                <a:spcPct val="150000"/>
              </a:lnSpc>
              <a:buNone/>
            </a:pPr>
            <a:r>
              <a:rPr lang="en-US" sz="4000" dirty="0" err="1" smtClean="0">
                <a:latin typeface="Arial" panose="020B0604020202020204" pitchFamily="34" charset="0"/>
                <a:cs typeface="Arial" panose="020B0604020202020204" pitchFamily="34" charset="0"/>
              </a:rPr>
              <a:t>Với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quang</a:t>
            </a:r>
            <a:endParaRPr lang="en-US" sz="4000" dirty="0" smtClean="0">
              <a:latin typeface="Arial" panose="020B0604020202020204" pitchFamily="34" charset="0"/>
              <a:cs typeface="Arial" panose="020B0604020202020204" pitchFamily="34" charset="0"/>
            </a:endParaRPr>
          </a:p>
          <a:p>
            <a:pPr marL="0" indent="0" algn="ctr">
              <a:lnSpc>
                <a:spcPct val="150000"/>
              </a:lnSpc>
              <a:buNone/>
            </a:pPr>
            <a:r>
              <a:rPr lang="en-US" sz="4000" dirty="0" err="1">
                <a:latin typeface="Arial" panose="020B0604020202020204" pitchFamily="34" charset="0"/>
                <a:cs typeface="Arial" panose="020B0604020202020204" pitchFamily="34" charset="0"/>
              </a:rPr>
              <a:t>c</a:t>
            </a:r>
            <a:r>
              <a:rPr lang="en-US" sz="4000" dirty="0" err="1" smtClean="0">
                <a:latin typeface="Arial" panose="020B0604020202020204" pitchFamily="34" charset="0"/>
                <a:cs typeface="Arial" panose="020B0604020202020204" pitchFamily="34" charset="0"/>
              </a:rPr>
              <a:t>húng</a:t>
            </a:r>
            <a:r>
              <a:rPr lang="en-US" sz="4000" dirty="0" smtClean="0">
                <a:latin typeface="Arial" panose="020B0604020202020204" pitchFamily="34" charset="0"/>
                <a:cs typeface="Arial" panose="020B0604020202020204" pitchFamily="34" charset="0"/>
              </a:rPr>
              <a:t> con </a:t>
            </a:r>
            <a:r>
              <a:rPr lang="en-US" sz="4000" dirty="0" err="1" smtClean="0">
                <a:latin typeface="Arial" panose="020B0604020202020204" pitchFamily="34" charset="0"/>
                <a:cs typeface="Arial" panose="020B0604020202020204" pitchFamily="34" charset="0"/>
              </a:rPr>
              <a:t>xin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dâng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Ngài</a:t>
            </a:r>
            <a:r>
              <a:rPr lang="en-US" sz="4000" dirty="0" smtClean="0">
                <a:latin typeface="Arial" panose="020B0604020202020204" pitchFamily="34" charset="0"/>
                <a:cs typeface="Arial" panose="020B0604020202020204" pitchFamily="34" charset="0"/>
              </a:rPr>
              <a:t>.</a:t>
            </a:r>
          </a:p>
          <a:p>
            <a:pPr marL="0" indent="0" algn="ctr">
              <a:lnSpc>
                <a:spcPct val="150000"/>
              </a:lnSpc>
              <a:buNone/>
            </a:pPr>
            <a:r>
              <a:rPr lang="en-US" sz="4000" dirty="0" err="1" smtClean="0">
                <a:latin typeface="Arial" panose="020B0604020202020204" pitchFamily="34" charset="0"/>
                <a:cs typeface="Arial" panose="020B0604020202020204" pitchFamily="34" charset="0"/>
              </a:rPr>
              <a:t>Duy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danh</a:t>
            </a:r>
            <a:r>
              <a:rPr lang="en-US" sz="4000" dirty="0" smtClean="0">
                <a:latin typeface="Arial" panose="020B0604020202020204" pitchFamily="34" charset="0"/>
                <a:cs typeface="Arial" panose="020B0604020202020204" pitchFamily="34" charset="0"/>
              </a:rPr>
              <a:t> Cha con </a:t>
            </a:r>
            <a:r>
              <a:rPr lang="en-US" sz="4000" dirty="0" err="1" smtClean="0">
                <a:latin typeface="Arial" panose="020B0604020202020204" pitchFamily="34" charset="0"/>
                <a:cs typeface="Arial" panose="020B0604020202020204" pitchFamily="34" charset="0"/>
              </a:rPr>
              <a:t>chúc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tụng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Vua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hiển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vinh</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0308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latin typeface="Arial" panose="020B0604020202020204" pitchFamily="34" charset="0"/>
              <a:cs typeface="Arial" panose="020B0604020202020204" pitchFamily="34" charset="0"/>
            </a:endParaRPr>
          </a:p>
          <a:p>
            <a:pPr marL="0" indent="0" algn="ctr">
              <a:lnSpc>
                <a:spcPct val="150000"/>
              </a:lnSpc>
              <a:buNone/>
            </a:pPr>
            <a:r>
              <a:rPr lang="en-US" sz="4000" dirty="0" err="1" smtClean="0">
                <a:latin typeface="Arial" panose="020B0604020202020204" pitchFamily="34" charset="0"/>
                <a:cs typeface="Arial" panose="020B0604020202020204" pitchFamily="34" charset="0"/>
              </a:rPr>
              <a:t>Lớn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tiếng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hát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múa</a:t>
            </a:r>
            <a:r>
              <a:rPr lang="en-US" sz="4000" dirty="0" smtClean="0">
                <a:latin typeface="Arial" panose="020B0604020202020204" pitchFamily="34" charset="0"/>
                <a:cs typeface="Arial" panose="020B0604020202020204" pitchFamily="34" charset="0"/>
              </a:rPr>
              <a:t> ca </a:t>
            </a:r>
            <a:r>
              <a:rPr lang="en-US" sz="4000" dirty="0" err="1" smtClean="0">
                <a:latin typeface="Arial" panose="020B0604020202020204" pitchFamily="34" charset="0"/>
                <a:cs typeface="Arial" panose="020B0604020202020204" pitchFamily="34" charset="0"/>
              </a:rPr>
              <a:t>vui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vừng</a:t>
            </a:r>
            <a:r>
              <a:rPr lang="en-US" sz="4000" dirty="0" smtClean="0">
                <a:latin typeface="Arial" panose="020B0604020202020204" pitchFamily="34" charset="0"/>
                <a:cs typeface="Arial" panose="020B0604020202020204" pitchFamily="34" charset="0"/>
              </a:rPr>
              <a:t>.</a:t>
            </a:r>
          </a:p>
          <a:p>
            <a:pPr marL="0" indent="0" algn="ctr">
              <a:lnSpc>
                <a:spcPct val="150000"/>
              </a:lnSpc>
              <a:buNone/>
            </a:pPr>
            <a:r>
              <a:rPr lang="en-US" sz="4000" dirty="0" err="1" smtClean="0">
                <a:latin typeface="Arial" panose="020B0604020202020204" pitchFamily="34" charset="0"/>
                <a:cs typeface="Arial" panose="020B0604020202020204" pitchFamily="34" charset="0"/>
              </a:rPr>
              <a:t>Mong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tôn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cao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danh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Ngài</a:t>
            </a:r>
            <a:r>
              <a:rPr lang="en-US" sz="4000" dirty="0" smtClean="0">
                <a:latin typeface="Arial" panose="020B0604020202020204" pitchFamily="34" charset="0"/>
                <a:cs typeface="Arial" panose="020B0604020202020204" pitchFamily="34" charset="0"/>
              </a:rPr>
              <a:t>.</a:t>
            </a:r>
          </a:p>
          <a:p>
            <a:pPr marL="0" indent="0" algn="ctr">
              <a:lnSpc>
                <a:spcPct val="150000"/>
              </a:lnSpc>
              <a:buNone/>
            </a:pPr>
            <a:r>
              <a:rPr lang="en-US" sz="4000" dirty="0" smtClean="0">
                <a:latin typeface="Arial" panose="020B0604020202020204" pitchFamily="34" charset="0"/>
                <a:cs typeface="Arial" panose="020B0604020202020204" pitchFamily="34" charset="0"/>
              </a:rPr>
              <a:t>Ha-</a:t>
            </a:r>
            <a:r>
              <a:rPr lang="en-US" sz="4000" dirty="0" err="1" smtClean="0">
                <a:latin typeface="Arial" panose="020B0604020202020204" pitchFamily="34" charset="0"/>
                <a:cs typeface="Arial" panose="020B0604020202020204" pitchFamily="34" charset="0"/>
              </a:rPr>
              <a:t>lê</a:t>
            </a:r>
            <a:r>
              <a:rPr lang="en-US" sz="4000" dirty="0" smtClean="0">
                <a:latin typeface="Arial" panose="020B0604020202020204" pitchFamily="34" charset="0"/>
                <a:cs typeface="Arial" panose="020B0604020202020204" pitchFamily="34" charset="0"/>
              </a:rPr>
              <a:t>-</a:t>
            </a:r>
            <a:r>
              <a:rPr lang="en-US" sz="4000" dirty="0" err="1" smtClean="0">
                <a:latin typeface="Arial" panose="020B0604020202020204" pitchFamily="34" charset="0"/>
                <a:cs typeface="Arial" panose="020B0604020202020204" pitchFamily="34" charset="0"/>
              </a:rPr>
              <a:t>lu-gia</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9630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latin typeface="Arial" panose="020B0604020202020204" pitchFamily="34" charset="0"/>
              <a:cs typeface="Arial" panose="020B0604020202020204" pitchFamily="34" charset="0"/>
            </a:endParaRPr>
          </a:p>
          <a:p>
            <a:pPr marL="0" indent="0" algn="ctr">
              <a:lnSpc>
                <a:spcPct val="150000"/>
              </a:lnSpc>
              <a:buNone/>
            </a:pPr>
            <a:r>
              <a:rPr lang="en-US" sz="4000" dirty="0" err="1" smtClean="0">
                <a:latin typeface="Arial" panose="020B0604020202020204" pitchFamily="34" charset="0"/>
                <a:cs typeface="Arial" panose="020B0604020202020204" pitchFamily="34" charset="0"/>
              </a:rPr>
              <a:t>Cùng</a:t>
            </a:r>
            <a:r>
              <a:rPr lang="en-US" sz="4000" dirty="0" smtClean="0">
                <a:latin typeface="Arial" panose="020B0604020202020204" pitchFamily="34" charset="0"/>
                <a:cs typeface="Arial" panose="020B0604020202020204" pitchFamily="34" charset="0"/>
              </a:rPr>
              <a:t> ca </a:t>
            </a:r>
            <a:r>
              <a:rPr lang="en-US" sz="4000" dirty="0" err="1" smtClean="0">
                <a:latin typeface="Arial" panose="020B0604020202020204" pitchFamily="34" charset="0"/>
                <a:cs typeface="Arial" panose="020B0604020202020204" pitchFamily="34" charset="0"/>
              </a:rPr>
              <a:t>vang</a:t>
            </a:r>
            <a:r>
              <a:rPr lang="en-US" sz="4000" dirty="0" smtClean="0">
                <a:latin typeface="Arial" panose="020B0604020202020204" pitchFamily="34" charset="0"/>
                <a:cs typeface="Arial" panose="020B0604020202020204" pitchFamily="34" charset="0"/>
              </a:rPr>
              <a:t> Ha-</a:t>
            </a:r>
            <a:r>
              <a:rPr lang="en-US" sz="4000" dirty="0" err="1" smtClean="0">
                <a:latin typeface="Arial" panose="020B0604020202020204" pitchFamily="34" charset="0"/>
                <a:cs typeface="Arial" panose="020B0604020202020204" pitchFamily="34" charset="0"/>
              </a:rPr>
              <a:t>lê</a:t>
            </a:r>
            <a:r>
              <a:rPr lang="en-US" sz="4000" dirty="0" smtClean="0">
                <a:latin typeface="Arial" panose="020B0604020202020204" pitchFamily="34" charset="0"/>
                <a:cs typeface="Arial" panose="020B0604020202020204" pitchFamily="34" charset="0"/>
              </a:rPr>
              <a:t>-</a:t>
            </a:r>
            <a:r>
              <a:rPr lang="en-US" sz="4000" dirty="0" err="1" smtClean="0">
                <a:latin typeface="Arial" panose="020B0604020202020204" pitchFamily="34" charset="0"/>
                <a:cs typeface="Arial" panose="020B0604020202020204" pitchFamily="34" charset="0"/>
              </a:rPr>
              <a:t>lu-gia</a:t>
            </a:r>
            <a:r>
              <a:rPr lang="en-US" sz="4000" dirty="0" smtClean="0">
                <a:latin typeface="Arial" panose="020B0604020202020204" pitchFamily="34" charset="0"/>
                <a:cs typeface="Arial" panose="020B0604020202020204" pitchFamily="34" charset="0"/>
              </a:rPr>
              <a:t>!</a:t>
            </a:r>
          </a:p>
          <a:p>
            <a:pPr marL="0" indent="0" algn="ctr">
              <a:lnSpc>
                <a:spcPct val="150000"/>
              </a:lnSpc>
              <a:buNone/>
            </a:pP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ca </a:t>
            </a:r>
            <a:r>
              <a:rPr lang="en-US" sz="4000" dirty="0" err="1" smtClean="0">
                <a:latin typeface="Arial" panose="020B0604020202020204" pitchFamily="34" charset="0"/>
                <a:cs typeface="Arial" panose="020B0604020202020204" pitchFamily="34" charset="0"/>
              </a:rPr>
              <a:t>vang</a:t>
            </a:r>
            <a:r>
              <a:rPr lang="en-US" sz="4000" dirty="0" smtClean="0">
                <a:latin typeface="Arial" panose="020B0604020202020204" pitchFamily="34" charset="0"/>
                <a:cs typeface="Arial" panose="020B0604020202020204" pitchFamily="34" charset="0"/>
              </a:rPr>
              <a:t> Ha-</a:t>
            </a:r>
            <a:r>
              <a:rPr lang="en-US" sz="4000" dirty="0" err="1" smtClean="0">
                <a:latin typeface="Arial" panose="020B0604020202020204" pitchFamily="34" charset="0"/>
                <a:cs typeface="Arial" panose="020B0604020202020204" pitchFamily="34" charset="0"/>
              </a:rPr>
              <a:t>lê</a:t>
            </a:r>
            <a:r>
              <a:rPr lang="en-US" sz="4000" dirty="0" smtClean="0">
                <a:latin typeface="Arial" panose="020B0604020202020204" pitchFamily="34" charset="0"/>
                <a:cs typeface="Arial" panose="020B0604020202020204" pitchFamily="34" charset="0"/>
              </a:rPr>
              <a:t>-</a:t>
            </a:r>
            <a:r>
              <a:rPr lang="en-US" sz="4000" dirty="0" err="1" smtClean="0">
                <a:latin typeface="Arial" panose="020B0604020202020204" pitchFamily="34" charset="0"/>
                <a:cs typeface="Arial" panose="020B0604020202020204" pitchFamily="34" charset="0"/>
              </a:rPr>
              <a:t>lu-gia</a:t>
            </a:r>
            <a:r>
              <a:rPr lang="en-US" sz="4000" dirty="0" smtClean="0">
                <a:latin typeface="Arial" panose="020B0604020202020204" pitchFamily="34" charset="0"/>
                <a:cs typeface="Arial" panose="020B0604020202020204" pitchFamily="34" charset="0"/>
              </a:rPr>
              <a:t>!</a:t>
            </a:r>
          </a:p>
          <a:p>
            <a:pPr marL="0" indent="0" algn="ctr">
              <a:lnSpc>
                <a:spcPct val="150000"/>
              </a:lnSpc>
              <a:buNone/>
            </a:pPr>
            <a:r>
              <a:rPr lang="en-US" sz="4000" dirty="0" smtClean="0">
                <a:latin typeface="Arial" panose="020B0604020202020204" pitchFamily="34" charset="0"/>
                <a:cs typeface="Arial" panose="020B0604020202020204" pitchFamily="34" charset="0"/>
              </a:rPr>
              <a:t>Ha-</a:t>
            </a:r>
            <a:r>
              <a:rPr lang="en-US" sz="4000" dirty="0" err="1" smtClean="0">
                <a:latin typeface="Arial" panose="020B0604020202020204" pitchFamily="34" charset="0"/>
                <a:cs typeface="Arial" panose="020B0604020202020204" pitchFamily="34" charset="0"/>
              </a:rPr>
              <a:t>lê</a:t>
            </a:r>
            <a:r>
              <a:rPr lang="en-US" sz="4000" dirty="0" smtClean="0">
                <a:latin typeface="Arial" panose="020B0604020202020204" pitchFamily="34" charset="0"/>
                <a:cs typeface="Arial" panose="020B0604020202020204" pitchFamily="34" charset="0"/>
              </a:rPr>
              <a:t>-</a:t>
            </a:r>
            <a:r>
              <a:rPr lang="en-US" sz="4000" dirty="0" err="1" smtClean="0">
                <a:latin typeface="Arial" panose="020B0604020202020204" pitchFamily="34" charset="0"/>
                <a:cs typeface="Arial" panose="020B0604020202020204" pitchFamily="34" charset="0"/>
              </a:rPr>
              <a:t>lu-gia</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8680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latin typeface="Arial" panose="020B0604020202020204" pitchFamily="34" charset="0"/>
              <a:cs typeface="Arial" panose="020B0604020202020204" pitchFamily="34" charset="0"/>
            </a:endParaRPr>
          </a:p>
          <a:p>
            <a:pPr marL="0" indent="0" algn="ctr">
              <a:lnSpc>
                <a:spcPct val="150000"/>
              </a:lnSpc>
              <a:buNone/>
            </a:pPr>
            <a:r>
              <a:rPr lang="en-US" sz="4000" dirty="0" err="1" smtClean="0">
                <a:latin typeface="Arial" panose="020B0604020202020204" pitchFamily="34" charset="0"/>
                <a:cs typeface="Arial" panose="020B0604020202020204" pitchFamily="34" charset="0"/>
              </a:rPr>
              <a:t>Cùng</a:t>
            </a:r>
            <a:r>
              <a:rPr lang="en-US" sz="4000" dirty="0" smtClean="0">
                <a:latin typeface="Arial" panose="020B0604020202020204" pitchFamily="34" charset="0"/>
                <a:cs typeface="Arial" panose="020B0604020202020204" pitchFamily="34" charset="0"/>
              </a:rPr>
              <a:t> ca </a:t>
            </a:r>
            <a:r>
              <a:rPr lang="en-US" sz="4000" dirty="0" err="1" smtClean="0">
                <a:latin typeface="Arial" panose="020B0604020202020204" pitchFamily="34" charset="0"/>
                <a:cs typeface="Arial" panose="020B0604020202020204" pitchFamily="34" charset="0"/>
              </a:rPr>
              <a:t>vang</a:t>
            </a:r>
            <a:r>
              <a:rPr lang="en-US" sz="4000" dirty="0" smtClean="0">
                <a:latin typeface="Arial" panose="020B0604020202020204" pitchFamily="34" charset="0"/>
                <a:cs typeface="Arial" panose="020B0604020202020204" pitchFamily="34" charset="0"/>
              </a:rPr>
              <a:t> Ha-</a:t>
            </a:r>
            <a:r>
              <a:rPr lang="en-US" sz="4000" dirty="0" err="1" smtClean="0">
                <a:latin typeface="Arial" panose="020B0604020202020204" pitchFamily="34" charset="0"/>
                <a:cs typeface="Arial" panose="020B0604020202020204" pitchFamily="34" charset="0"/>
              </a:rPr>
              <a:t>lê</a:t>
            </a:r>
            <a:r>
              <a:rPr lang="en-US" sz="4000" dirty="0" smtClean="0">
                <a:latin typeface="Arial" panose="020B0604020202020204" pitchFamily="34" charset="0"/>
                <a:cs typeface="Arial" panose="020B0604020202020204" pitchFamily="34" charset="0"/>
              </a:rPr>
              <a:t>-</a:t>
            </a:r>
            <a:r>
              <a:rPr lang="en-US" sz="4000" dirty="0" err="1" smtClean="0">
                <a:latin typeface="Arial" panose="020B0604020202020204" pitchFamily="34" charset="0"/>
                <a:cs typeface="Arial" panose="020B0604020202020204" pitchFamily="34" charset="0"/>
              </a:rPr>
              <a:t>lu-gia</a:t>
            </a:r>
            <a:r>
              <a:rPr lang="en-US" sz="4000" dirty="0" smtClean="0">
                <a:latin typeface="Arial" panose="020B0604020202020204" pitchFamily="34" charset="0"/>
                <a:cs typeface="Arial" panose="020B0604020202020204" pitchFamily="34" charset="0"/>
              </a:rPr>
              <a:t>!</a:t>
            </a:r>
          </a:p>
          <a:p>
            <a:pPr marL="0" indent="0" algn="ctr">
              <a:lnSpc>
                <a:spcPct val="150000"/>
              </a:lnSpc>
              <a:buNone/>
            </a:pP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ca </a:t>
            </a:r>
            <a:r>
              <a:rPr lang="en-US" sz="4000" dirty="0" err="1" smtClean="0">
                <a:latin typeface="Arial" panose="020B0604020202020204" pitchFamily="34" charset="0"/>
                <a:cs typeface="Arial" panose="020B0604020202020204" pitchFamily="34" charset="0"/>
              </a:rPr>
              <a:t>vang</a:t>
            </a:r>
            <a:r>
              <a:rPr lang="en-US" sz="4000" dirty="0" smtClean="0">
                <a:latin typeface="Arial" panose="020B0604020202020204" pitchFamily="34" charset="0"/>
                <a:cs typeface="Arial" panose="020B0604020202020204" pitchFamily="34" charset="0"/>
              </a:rPr>
              <a:t> Ha-</a:t>
            </a:r>
            <a:r>
              <a:rPr lang="en-US" sz="4000" dirty="0" err="1" smtClean="0">
                <a:latin typeface="Arial" panose="020B0604020202020204" pitchFamily="34" charset="0"/>
                <a:cs typeface="Arial" panose="020B0604020202020204" pitchFamily="34" charset="0"/>
              </a:rPr>
              <a:t>lê</a:t>
            </a:r>
            <a:r>
              <a:rPr lang="en-US" sz="4000" dirty="0" smtClean="0">
                <a:latin typeface="Arial" panose="020B0604020202020204" pitchFamily="34" charset="0"/>
                <a:cs typeface="Arial" panose="020B0604020202020204" pitchFamily="34" charset="0"/>
              </a:rPr>
              <a:t>-</a:t>
            </a:r>
            <a:r>
              <a:rPr lang="en-US" sz="4000" dirty="0" err="1" smtClean="0">
                <a:latin typeface="Arial" panose="020B0604020202020204" pitchFamily="34" charset="0"/>
                <a:cs typeface="Arial" panose="020B0604020202020204" pitchFamily="34" charset="0"/>
              </a:rPr>
              <a:t>lu-gia</a:t>
            </a:r>
            <a:r>
              <a:rPr lang="en-US" sz="4000" dirty="0" smtClean="0">
                <a:latin typeface="Arial" panose="020B0604020202020204" pitchFamily="34" charset="0"/>
                <a:cs typeface="Arial" panose="020B0604020202020204" pitchFamily="34" charset="0"/>
              </a:rPr>
              <a:t>!</a:t>
            </a:r>
          </a:p>
          <a:p>
            <a:pPr marL="0" indent="0" algn="ctr">
              <a:lnSpc>
                <a:spcPct val="150000"/>
              </a:lnSpc>
              <a:buNone/>
            </a:pPr>
            <a:r>
              <a:rPr lang="en-US" sz="4000" dirty="0" smtClean="0">
                <a:latin typeface="Arial" panose="020B0604020202020204" pitchFamily="34" charset="0"/>
                <a:cs typeface="Arial" panose="020B0604020202020204" pitchFamily="34" charset="0"/>
              </a:rPr>
              <a:t>Ha-</a:t>
            </a:r>
            <a:r>
              <a:rPr lang="en-US" sz="4000" dirty="0" err="1" smtClean="0">
                <a:latin typeface="Arial" panose="020B0604020202020204" pitchFamily="34" charset="0"/>
                <a:cs typeface="Arial" panose="020B0604020202020204" pitchFamily="34" charset="0"/>
              </a:rPr>
              <a:t>lê</a:t>
            </a:r>
            <a:r>
              <a:rPr lang="en-US" sz="4000" dirty="0" smtClean="0">
                <a:latin typeface="Arial" panose="020B0604020202020204" pitchFamily="34" charset="0"/>
                <a:cs typeface="Arial" panose="020B0604020202020204" pitchFamily="34" charset="0"/>
              </a:rPr>
              <a:t>-</a:t>
            </a:r>
            <a:r>
              <a:rPr lang="en-US" sz="4000" dirty="0" err="1" smtClean="0">
                <a:latin typeface="Arial" panose="020B0604020202020204" pitchFamily="34" charset="0"/>
                <a:cs typeface="Arial" panose="020B0604020202020204" pitchFamily="34" charset="0"/>
              </a:rPr>
              <a:t>lu-gia</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61431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smtClean="0">
              <a:latin typeface="Arial" panose="020B0604020202020204" pitchFamily="34" charset="0"/>
              <a:cs typeface="Arial" panose="020B0604020202020204" pitchFamily="34" charset="0"/>
            </a:endParaRPr>
          </a:p>
          <a:p>
            <a:pPr marL="0" indent="0" algn="ctr">
              <a:buNone/>
            </a:pPr>
            <a:endParaRPr lang="en-US" sz="7200" dirty="0">
              <a:latin typeface="Arial" panose="020B0604020202020204" pitchFamily="34" charset="0"/>
              <a:cs typeface="Arial" panose="020B0604020202020204" pitchFamily="34" charset="0"/>
            </a:endParaRPr>
          </a:p>
          <a:p>
            <a:pPr marL="0" indent="0" algn="ctr">
              <a:lnSpc>
                <a:spcPct val="150000"/>
              </a:lnSpc>
              <a:buNone/>
            </a:pPr>
            <a:r>
              <a:rPr lang="en-US" sz="7200" dirty="0" smtClean="0">
                <a:latin typeface="Arial" panose="020B0604020202020204" pitchFamily="34" charset="0"/>
                <a:cs typeface="Arial" panose="020B0604020202020204" pitchFamily="34" charset="0"/>
              </a:rPr>
              <a:t>THÁNH LINH QUYỀN NĂNG</a:t>
            </a:r>
            <a:endParaRPr lang="en-US" sz="7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5997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latin typeface="Arial" panose="020B0604020202020204" pitchFamily="34" charset="0"/>
              <a:cs typeface="Arial" panose="020B0604020202020204" pitchFamily="34" charset="0"/>
            </a:endParaRPr>
          </a:p>
          <a:p>
            <a:pPr marL="0" indent="0" algn="ctr">
              <a:lnSpc>
                <a:spcPct val="150000"/>
              </a:lnSpc>
              <a:buNone/>
            </a:pPr>
            <a:r>
              <a:rPr lang="en-US" sz="4000" dirty="0" err="1" smtClean="0">
                <a:latin typeface="Arial" panose="020B0604020202020204" pitchFamily="34" charset="0"/>
                <a:cs typeface="Arial" panose="020B0604020202020204" pitchFamily="34" charset="0"/>
              </a:rPr>
              <a:t>Thánh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Linh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Chúa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quyền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năng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vô</a:t>
            </a:r>
            <a:r>
              <a:rPr lang="en-US" sz="4000" dirty="0" smtClean="0">
                <a:latin typeface="Arial" panose="020B0604020202020204" pitchFamily="34" charset="0"/>
                <a:cs typeface="Arial" panose="020B0604020202020204" pitchFamily="34" charset="0"/>
              </a:rPr>
              <a:t> song.</a:t>
            </a:r>
          </a:p>
          <a:p>
            <a:pPr marL="0" indent="0" algn="ctr">
              <a:lnSpc>
                <a:spcPct val="150000"/>
              </a:lnSpc>
              <a:buNone/>
            </a:pPr>
            <a:r>
              <a:rPr lang="en-US" sz="4000" dirty="0" err="1" smtClean="0">
                <a:latin typeface="Arial" panose="020B0604020202020204" pitchFamily="34" charset="0"/>
                <a:cs typeface="Arial" panose="020B0604020202020204" pitchFamily="34" charset="0"/>
              </a:rPr>
              <a:t>Thánh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Linh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điểm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tô</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bầu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a:t>
            </a:r>
          </a:p>
          <a:p>
            <a:pPr marL="0" indent="0" algn="ctr">
              <a:lnSpc>
                <a:spcPct val="150000"/>
              </a:lnSpc>
              <a:buNone/>
            </a:pPr>
            <a:r>
              <a:rPr lang="en-US" sz="4000" dirty="0" err="1" smtClean="0">
                <a:latin typeface="Arial" panose="020B0604020202020204" pitchFamily="34" charset="0"/>
                <a:cs typeface="Arial" panose="020B0604020202020204" pitchFamily="34" charset="0"/>
              </a:rPr>
              <a:t>Chính</a:t>
            </a:r>
            <a:r>
              <a:rPr lang="en-US" sz="4000" dirty="0" smtClean="0">
                <a:latin typeface="Arial" panose="020B0604020202020204" pitchFamily="34" charset="0"/>
                <a:cs typeface="Arial" panose="020B0604020202020204" pitchFamily="34" charset="0"/>
              </a:rPr>
              <a:t> Cha </a:t>
            </a:r>
            <a:r>
              <a:rPr lang="en-US" sz="4000" dirty="0" err="1" smtClean="0">
                <a:latin typeface="Arial" panose="020B0604020202020204" pitchFamily="34" charset="0"/>
                <a:cs typeface="Arial" panose="020B0604020202020204" pitchFamily="34" charset="0"/>
              </a:rPr>
              <a:t>hứa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Ngài</a:t>
            </a:r>
            <a:r>
              <a:rPr lang="en-US" sz="4000" dirty="0" smtClean="0">
                <a:latin typeface="Arial" panose="020B0604020202020204" pitchFamily="34" charset="0"/>
                <a:cs typeface="Arial" panose="020B0604020202020204" pitchFamily="34" charset="0"/>
              </a:rPr>
              <a:t> ban </a:t>
            </a:r>
            <a:r>
              <a:rPr lang="en-US" sz="4000" dirty="0" err="1" smtClean="0">
                <a:latin typeface="Arial" panose="020B0604020202020204" pitchFamily="34" charset="0"/>
                <a:cs typeface="Arial" panose="020B0604020202020204" pitchFamily="34" charset="0"/>
              </a:rPr>
              <a:t>cho</a:t>
            </a:r>
            <a:endParaRPr lang="en-US" sz="4000" dirty="0" smtClean="0">
              <a:latin typeface="Arial" panose="020B0604020202020204" pitchFamily="34" charset="0"/>
              <a:cs typeface="Arial" panose="020B0604020202020204" pitchFamily="34" charset="0"/>
            </a:endParaRPr>
          </a:p>
          <a:p>
            <a:pPr marL="0" indent="0" algn="ctr">
              <a:lnSpc>
                <a:spcPct val="150000"/>
              </a:lnSpc>
              <a:buNone/>
            </a:pPr>
            <a:r>
              <a:rPr lang="en-US" sz="4000" dirty="0" err="1" smtClean="0">
                <a:latin typeface="Arial" panose="020B0604020202020204" pitchFamily="34" charset="0"/>
                <a:cs typeface="Arial" panose="020B0604020202020204" pitchFamily="34" charset="0"/>
              </a:rPr>
              <a:t>đầy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dẫy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khắp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lòng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người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nào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tràn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khát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khao</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32623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latin typeface="Arial" panose="020B0604020202020204" pitchFamily="34" charset="0"/>
              <a:cs typeface="Arial" panose="020B0604020202020204" pitchFamily="34" charset="0"/>
            </a:endParaRPr>
          </a:p>
          <a:p>
            <a:pPr marL="0" indent="0" algn="ctr">
              <a:lnSpc>
                <a:spcPct val="150000"/>
              </a:lnSpc>
              <a:buNone/>
            </a:pPr>
            <a:r>
              <a:rPr lang="en-US" sz="4000" dirty="0" err="1" smtClean="0">
                <a:latin typeface="Arial" panose="020B0604020202020204" pitchFamily="34" charset="0"/>
                <a:cs typeface="Arial" panose="020B0604020202020204" pitchFamily="34" charset="0"/>
              </a:rPr>
              <a:t>Thánh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Linh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năng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quyền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dòng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nước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sống</a:t>
            </a:r>
            <a:r>
              <a:rPr lang="en-US" sz="4000" dirty="0" smtClean="0">
                <a:latin typeface="Arial" panose="020B0604020202020204" pitchFamily="34" charset="0"/>
                <a:cs typeface="Arial" panose="020B0604020202020204" pitchFamily="34" charset="0"/>
              </a:rPr>
              <a:t>,</a:t>
            </a:r>
          </a:p>
          <a:p>
            <a:pPr marL="0" indent="0" algn="ctr">
              <a:lnSpc>
                <a:spcPct val="150000"/>
              </a:lnSpc>
              <a:buNone/>
            </a:pPr>
            <a:r>
              <a:rPr lang="en-US" sz="4000" dirty="0" err="1" smtClean="0">
                <a:latin typeface="Arial" panose="020B0604020202020204" pitchFamily="34" charset="0"/>
                <a:cs typeface="Arial" panose="020B0604020202020204" pitchFamily="34" charset="0"/>
              </a:rPr>
              <a:t>tuôn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tràn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muôn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người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yêu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bao</a:t>
            </a:r>
            <a:r>
              <a:rPr lang="en-US" sz="4000" dirty="0" smtClean="0">
                <a:latin typeface="Arial" panose="020B0604020202020204" pitchFamily="34" charset="0"/>
                <a:cs typeface="Arial" panose="020B0604020202020204" pitchFamily="34" charset="0"/>
              </a:rPr>
              <a:t> la.</a:t>
            </a:r>
          </a:p>
          <a:p>
            <a:pPr marL="0" indent="0" algn="ctr">
              <a:lnSpc>
                <a:spcPct val="150000"/>
              </a:lnSpc>
              <a:buNone/>
            </a:pPr>
            <a:r>
              <a:rPr lang="en-US" sz="4000" dirty="0" err="1" smtClean="0">
                <a:latin typeface="Arial" panose="020B0604020202020204" pitchFamily="34" charset="0"/>
                <a:cs typeface="Arial" panose="020B0604020202020204" pitchFamily="34" charset="0"/>
              </a:rPr>
              <a:t>Tâm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này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chờ</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quyền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năng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cao</a:t>
            </a:r>
            <a:endParaRPr lang="en-US" sz="4000" dirty="0" smtClean="0">
              <a:latin typeface="Arial" panose="020B0604020202020204" pitchFamily="34" charset="0"/>
              <a:cs typeface="Arial" panose="020B0604020202020204" pitchFamily="34" charset="0"/>
            </a:endParaRPr>
          </a:p>
          <a:p>
            <a:pPr marL="0" indent="0" algn="ctr">
              <a:lnSpc>
                <a:spcPct val="150000"/>
              </a:lnSpc>
              <a:buNone/>
            </a:pPr>
            <a:r>
              <a:rPr lang="en-US" sz="4000" dirty="0" err="1" smtClean="0">
                <a:latin typeface="Arial" panose="020B0604020202020204" pitchFamily="34" charset="0"/>
                <a:cs typeface="Arial" panose="020B0604020202020204" pitchFamily="34" charset="0"/>
              </a:rPr>
              <a:t>mời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tấm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lòng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tràn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đầy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khát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khao</a:t>
            </a:r>
            <a:r>
              <a:rPr lang="en-US" sz="4000"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892654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latin typeface="Arial" panose="020B0604020202020204" pitchFamily="34" charset="0"/>
              <a:cs typeface="Arial" panose="020B0604020202020204" pitchFamily="34" charset="0"/>
            </a:endParaRPr>
          </a:p>
          <a:p>
            <a:pPr marL="0" indent="0" algn="ctr">
              <a:lnSpc>
                <a:spcPct val="150000"/>
              </a:lnSpc>
              <a:buNone/>
            </a:pPr>
            <a:r>
              <a:rPr lang="en-US" sz="4000" dirty="0" err="1" smtClean="0">
                <a:latin typeface="Arial" panose="020B0604020202020204" pitchFamily="34" charset="0"/>
                <a:cs typeface="Arial" panose="020B0604020202020204" pitchFamily="34" charset="0"/>
              </a:rPr>
              <a:t>Thần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Linh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Chúa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dấu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yêu</a:t>
            </a:r>
            <a:endParaRPr lang="en-US" sz="4000" dirty="0" smtClean="0">
              <a:latin typeface="Arial" panose="020B0604020202020204" pitchFamily="34" charset="0"/>
              <a:cs typeface="Arial" panose="020B0604020202020204" pitchFamily="34" charset="0"/>
            </a:endParaRPr>
          </a:p>
          <a:p>
            <a:pPr marL="0" indent="0" algn="ctr">
              <a:lnSpc>
                <a:spcPct val="150000"/>
              </a:lnSpc>
              <a:buNone/>
            </a:pPr>
            <a:r>
              <a:rPr lang="en-US" sz="4000" dirty="0" smtClean="0">
                <a:latin typeface="Arial" panose="020B0604020202020204" pitchFamily="34" charset="0"/>
                <a:cs typeface="Arial" panose="020B0604020202020204" pitchFamily="34" charset="0"/>
              </a:rPr>
              <a:t>con </a:t>
            </a:r>
            <a:r>
              <a:rPr lang="en-US" sz="4000" dirty="0" err="1" smtClean="0">
                <a:latin typeface="Arial" panose="020B0604020202020204" pitchFamily="34" charset="0"/>
                <a:cs typeface="Arial" panose="020B0604020202020204" pitchFamily="34" charset="0"/>
              </a:rPr>
              <a:t>đây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luôn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khát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khao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Ngài</a:t>
            </a:r>
            <a:r>
              <a:rPr lang="en-US" sz="4000" dirty="0" smtClean="0">
                <a:latin typeface="Arial" panose="020B0604020202020204" pitchFamily="34" charset="0"/>
                <a:cs typeface="Arial" panose="020B0604020202020204" pitchFamily="34" charset="0"/>
              </a:rPr>
              <a:t>.</a:t>
            </a:r>
          </a:p>
          <a:p>
            <a:pPr marL="0" indent="0" algn="ctr">
              <a:lnSpc>
                <a:spcPct val="150000"/>
              </a:lnSpc>
              <a:buNone/>
            </a:pPr>
            <a:r>
              <a:rPr lang="en-US" sz="4000" dirty="0" smtClean="0">
                <a:latin typeface="Arial" panose="020B0604020202020204" pitchFamily="34" charset="0"/>
                <a:cs typeface="Arial" panose="020B0604020202020204" pitchFamily="34" charset="0"/>
              </a:rPr>
              <a:t>Xin </a:t>
            </a:r>
            <a:r>
              <a:rPr lang="en-US" sz="4000" dirty="0" err="1" smtClean="0">
                <a:latin typeface="Arial" panose="020B0604020202020204" pitchFamily="34" charset="0"/>
                <a:cs typeface="Arial" panose="020B0604020202020204" pitchFamily="34" charset="0"/>
              </a:rPr>
              <a:t>Ngài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dẫy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đầy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tâm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linh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này</a:t>
            </a:r>
            <a:r>
              <a:rPr lang="en-US" sz="4000" dirty="0" smtClean="0">
                <a:latin typeface="Arial" panose="020B0604020202020204" pitchFamily="34" charset="0"/>
                <a:cs typeface="Arial" panose="020B0604020202020204" pitchFamily="34" charset="0"/>
              </a:rPr>
              <a:t>,</a:t>
            </a:r>
          </a:p>
          <a:p>
            <a:pPr marL="0" indent="0" algn="ctr">
              <a:lnSpc>
                <a:spcPct val="150000"/>
              </a:lnSpc>
              <a:buNone/>
            </a:pPr>
            <a:r>
              <a:rPr lang="en-US" sz="4000" dirty="0" err="1" smtClean="0">
                <a:latin typeface="Arial" panose="020B0604020202020204" pitchFamily="34" charset="0"/>
                <a:cs typeface="Arial" panose="020B0604020202020204" pitchFamily="34" charset="0"/>
              </a:rPr>
              <a:t>hỡi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Thánh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Linh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quyền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năng</a:t>
            </a:r>
            <a:r>
              <a:rPr lang="en-US" sz="4000"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746910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smtClean="0">
              <a:solidFill>
                <a:srgbClr val="0070C0"/>
              </a:solidFill>
              <a:latin typeface="Arial" panose="020B0604020202020204" pitchFamily="34" charset="0"/>
              <a:cs typeface="Arial" panose="020B0604020202020204" pitchFamily="34" charset="0"/>
            </a:endParaRPr>
          </a:p>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dirty="0" smtClean="0">
                <a:solidFill>
                  <a:srgbClr val="0070C0"/>
                </a:solidFill>
                <a:latin typeface="Arial" panose="020B0604020202020204" pitchFamily="34" charset="0"/>
                <a:cs typeface="Arial" panose="020B0604020202020204" pitchFamily="34" charset="0"/>
              </a:rPr>
              <a:t>MỌI SUY TÔN THUỘC VUA</a:t>
            </a:r>
            <a:endParaRPr lang="en-US" sz="72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6871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0" y="365125"/>
            <a:ext cx="12192000" cy="1325563"/>
          </a:xfrm>
        </p:spPr>
        <p:txBody>
          <a:bodyPr>
            <a:normAutofit/>
          </a:bodyPr>
          <a:lstStyle/>
          <a:p>
            <a:pPr algn="ctr"/>
            <a:r>
              <a:rPr lang="en-US" sz="5400" dirty="0" smtClean="0">
                <a:latin typeface="Arial" panose="020B0604020202020204" pitchFamily="34" charset="0"/>
                <a:cs typeface="Arial" panose="020B0604020202020204" pitchFamily="34" charset="0"/>
              </a:rPr>
              <a:t>Nội dung</a:t>
            </a:r>
            <a:endParaRPr lang="en-US" sz="5400" dirty="0">
              <a:latin typeface="Arial" panose="020B0604020202020204" pitchFamily="34" charset="0"/>
              <a:cs typeface="Arial" panose="020B0604020202020204" pitchFamily="34" charset="0"/>
            </a:endParaRPr>
          </a:p>
        </p:txBody>
      </p:sp>
      <p:sp>
        <p:nvSpPr>
          <p:cNvPr id="7" name="Content Placeholder 6"/>
          <p:cNvSpPr>
            <a:spLocks noGrp="1"/>
          </p:cNvSpPr>
          <p:nvPr>
            <p:ph idx="1"/>
          </p:nvPr>
        </p:nvSpPr>
        <p:spPr>
          <a:xfrm>
            <a:off x="3741576" y="1825624"/>
            <a:ext cx="8450424" cy="5032375"/>
          </a:xfrm>
        </p:spPr>
        <p:txBody>
          <a:bodyPr>
            <a:normAutofit/>
          </a:bodyPr>
          <a:lstStyle/>
          <a:p>
            <a:pPr marL="0" indent="0">
              <a:buNone/>
            </a:pPr>
            <a:r>
              <a:rPr lang="en-US" sz="2400" dirty="0" smtClean="0">
                <a:latin typeface="Arial" panose="020B0604020202020204" pitchFamily="34" charset="0"/>
                <a:cs typeface="Arial" panose="020B0604020202020204" pitchFamily="34" charset="0"/>
              </a:rPr>
              <a:t>1. Chào hỏi</a:t>
            </a:r>
          </a:p>
          <a:p>
            <a:pPr marL="0" indent="0">
              <a:buNone/>
            </a:pPr>
            <a:r>
              <a:rPr lang="en-US" sz="2400" dirty="0" smtClean="0">
                <a:latin typeface="Arial" panose="020B0604020202020204" pitchFamily="34" charset="0"/>
                <a:cs typeface="Arial" panose="020B0604020202020204" pitchFamily="34" charset="0"/>
              </a:rPr>
              <a:t>2. Học câu Kinh Thánh gốc</a:t>
            </a:r>
          </a:p>
          <a:p>
            <a:pPr marL="0" indent="0">
              <a:buNone/>
            </a:pPr>
            <a:r>
              <a:rPr lang="en-US" sz="2400" dirty="0" smtClean="0">
                <a:latin typeface="Arial" panose="020B0604020202020204" pitchFamily="34" charset="0"/>
                <a:cs typeface="Arial" panose="020B0604020202020204" pitchFamily="34" charset="0"/>
              </a:rPr>
              <a:t>3. Cầu nguyện</a:t>
            </a:r>
          </a:p>
          <a:p>
            <a:pPr marL="0" indent="0">
              <a:buNone/>
            </a:pPr>
            <a:r>
              <a:rPr lang="en-US" sz="2400" dirty="0" smtClean="0">
                <a:latin typeface="Arial" panose="020B0604020202020204" pitchFamily="34" charset="0"/>
                <a:cs typeface="Arial" panose="020B0604020202020204" pitchFamily="34" charset="0"/>
              </a:rPr>
              <a:t>4. Hát Thánh ca</a:t>
            </a:r>
          </a:p>
          <a:p>
            <a:pPr marL="0" indent="0">
              <a:buNone/>
            </a:pPr>
            <a:r>
              <a:rPr lang="en-US" sz="2400" dirty="0" smtClean="0">
                <a:latin typeface="Arial" panose="020B0604020202020204" pitchFamily="34" charset="0"/>
                <a:cs typeface="Arial" panose="020B0604020202020204" pitchFamily="34" charset="0"/>
              </a:rPr>
              <a:t>5. Đọc Kinh Thánh đối đáp</a:t>
            </a:r>
          </a:p>
          <a:p>
            <a:pPr marL="0" indent="0">
              <a:buNone/>
            </a:pPr>
            <a:r>
              <a:rPr lang="en-US" sz="2400" dirty="0" smtClean="0">
                <a:latin typeface="Arial" panose="020B0604020202020204" pitchFamily="34" charset="0"/>
                <a:cs typeface="Arial" panose="020B0604020202020204" pitchFamily="34" charset="0"/>
              </a:rPr>
              <a:t>6. Chào mừng và thông báo</a:t>
            </a:r>
          </a:p>
          <a:p>
            <a:pPr marL="0" indent="0">
              <a:buNone/>
            </a:pPr>
            <a:r>
              <a:rPr lang="en-US" sz="2400" dirty="0" smtClean="0">
                <a:latin typeface="Arial" panose="020B0604020202020204" pitchFamily="34" charset="0"/>
                <a:cs typeface="Arial" panose="020B0604020202020204" pitchFamily="34" charset="0"/>
              </a:rPr>
              <a:t>7. Chia sẻ ơn phước và làm chứng</a:t>
            </a:r>
          </a:p>
          <a:p>
            <a:pPr marL="0" indent="0">
              <a:buNone/>
            </a:pPr>
            <a:r>
              <a:rPr lang="en-US" sz="2400" dirty="0" smtClean="0">
                <a:latin typeface="Arial" panose="020B0604020202020204" pitchFamily="34" charset="0"/>
                <a:cs typeface="Arial" panose="020B0604020202020204" pitchFamily="34" charset="0"/>
              </a:rPr>
              <a:t>8. Dâng hiến và cầu nguyện</a:t>
            </a:r>
          </a:p>
          <a:p>
            <a:pPr marL="0" indent="0">
              <a:buNone/>
            </a:pPr>
            <a:r>
              <a:rPr lang="en-US" sz="2400" dirty="0" smtClean="0">
                <a:latin typeface="Arial" panose="020B0604020202020204" pitchFamily="34" charset="0"/>
                <a:cs typeface="Arial" panose="020B0604020202020204" pitchFamily="34" charset="0"/>
              </a:rPr>
              <a:t>9. Giảng luận</a:t>
            </a:r>
          </a:p>
          <a:p>
            <a:pPr marL="0" indent="0">
              <a:buNone/>
            </a:pPr>
            <a:r>
              <a:rPr lang="en-US" sz="2400" dirty="0" smtClean="0">
                <a:latin typeface="Arial" panose="020B0604020202020204" pitchFamily="34" charset="0"/>
                <a:cs typeface="Arial" panose="020B0604020202020204" pitchFamily="34" charset="0"/>
              </a:rPr>
              <a:t>10. Cầu nguyện chúc phước</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33618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Đưa</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đôi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tay</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lên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cao</a:t>
            </a:r>
            <a:r>
              <a:rPr lang="en-US" sz="4000" dirty="0" smtClean="0">
                <a:solidFill>
                  <a:srgbClr val="0070C0"/>
                </a:solidFill>
                <a:latin typeface="Arial" panose="020B0604020202020204" pitchFamily="34" charset="0"/>
                <a:cs typeface="Arial" panose="020B0604020202020204" pitchFamily="34" charset="0"/>
              </a:rPr>
              <a:t> con </a:t>
            </a:r>
            <a:r>
              <a:rPr lang="en-US" sz="4000" dirty="0" err="1" smtClean="0">
                <a:solidFill>
                  <a:srgbClr val="0070C0"/>
                </a:solidFill>
                <a:latin typeface="Arial" panose="020B0604020202020204" pitchFamily="34" charset="0"/>
                <a:cs typeface="Arial" panose="020B0604020202020204" pitchFamily="34" charset="0"/>
              </a:rPr>
              <a:t>thờ</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phượng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Chúa</a:t>
            </a:r>
            <a:r>
              <a:rPr lang="en-US" sz="4000" dirty="0" smtClean="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Với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cả</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tâm</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linh</a:t>
            </a:r>
            <a:r>
              <a:rPr lang="en-US" sz="4000" dirty="0" smtClean="0">
                <a:solidFill>
                  <a:srgbClr val="0070C0"/>
                </a:solidFill>
                <a:latin typeface="Arial" panose="020B0604020202020204" pitchFamily="34" charset="0"/>
                <a:cs typeface="Arial" panose="020B0604020202020204" pitchFamily="34" charset="0"/>
              </a:rPr>
              <a:t> con </a:t>
            </a:r>
            <a:r>
              <a:rPr lang="en-US" sz="4000" dirty="0" err="1" smtClean="0">
                <a:solidFill>
                  <a:srgbClr val="0070C0"/>
                </a:solidFill>
                <a:latin typeface="Arial" panose="020B0604020202020204" pitchFamily="34" charset="0"/>
                <a:cs typeface="Arial" panose="020B0604020202020204" pitchFamily="34" charset="0"/>
              </a:rPr>
              <a:t>đang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hướng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về</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Ngài</a:t>
            </a:r>
            <a:r>
              <a:rPr lang="en-US" sz="4000" dirty="0" smtClean="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Giê-xu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là</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Vua</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chí</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cao</a:t>
            </a:r>
            <a:r>
              <a:rPr lang="en-US" sz="4000" dirty="0" smtClean="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Lòng</a:t>
            </a:r>
            <a:r>
              <a:rPr lang="en-US" sz="4000" dirty="0" smtClean="0">
                <a:solidFill>
                  <a:srgbClr val="0070C0"/>
                </a:solidFill>
                <a:latin typeface="Arial" panose="020B0604020202020204" pitchFamily="34" charset="0"/>
                <a:cs typeface="Arial" panose="020B0604020202020204" pitchFamily="34" charset="0"/>
              </a:rPr>
              <a:t> con </a:t>
            </a:r>
            <a:r>
              <a:rPr lang="en-US" sz="4000" dirty="0" err="1" smtClean="0">
                <a:solidFill>
                  <a:srgbClr val="0070C0"/>
                </a:solidFill>
                <a:latin typeface="Arial" panose="020B0604020202020204" pitchFamily="34" charset="0"/>
                <a:cs typeface="Arial" panose="020B0604020202020204" pitchFamily="34" charset="0"/>
              </a:rPr>
              <a:t>ngợi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tôn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Vua</a:t>
            </a:r>
            <a:r>
              <a:rPr lang="en-US" sz="4000" dirty="0" smtClean="0">
                <a:solidFill>
                  <a:srgbClr val="0070C0"/>
                </a:solidFill>
                <a:latin typeface="Arial" panose="020B0604020202020204" pitchFamily="34" charset="0"/>
                <a:cs typeface="Arial" panose="020B0604020202020204" pitchFamily="34" charset="0"/>
              </a:rPr>
              <a:t>.</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0906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Vua</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trên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muôn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Vua</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Chúa</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của</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các</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thần</a:t>
            </a:r>
            <a:r>
              <a:rPr lang="en-US" sz="4000" dirty="0" smtClean="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Ngài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hiện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diện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trong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tấm</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lòng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này</a:t>
            </a:r>
            <a:r>
              <a:rPr lang="en-US" sz="4000" dirty="0" smtClean="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Chúa</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Đấng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oai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nghi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Vinh</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hiển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duy</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Ngài</a:t>
            </a:r>
            <a:r>
              <a:rPr lang="en-US" sz="4000" dirty="0" smtClean="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Mọi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suy</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tôn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thuộc</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Vua</a:t>
            </a:r>
            <a:r>
              <a:rPr lang="en-US" sz="4000" smtClean="0">
                <a:solidFill>
                  <a:srgbClr val="0070C0"/>
                </a:solidFill>
                <a:latin typeface="Arial" panose="020B0604020202020204" pitchFamily="34" charset="0"/>
                <a:cs typeface="Arial" panose="020B0604020202020204" pitchFamily="34" charset="0"/>
              </a:rPr>
              <a:t>.</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22534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smtClean="0">
              <a:solidFill>
                <a:srgbClr val="0070C0"/>
              </a:solidFill>
              <a:latin typeface="Arial" panose="020B0604020202020204" pitchFamily="34" charset="0"/>
              <a:cs typeface="Arial" panose="020B0604020202020204" pitchFamily="34" charset="0"/>
            </a:endParaRPr>
          </a:p>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buNone/>
            </a:pPr>
            <a:r>
              <a:rPr lang="en-US" sz="7200" dirty="0" smtClean="0">
                <a:solidFill>
                  <a:srgbClr val="0070C0"/>
                </a:solidFill>
                <a:latin typeface="Arial" panose="020B0604020202020204" pitchFamily="34" charset="0"/>
                <a:cs typeface="Arial" panose="020B0604020202020204" pitchFamily="34" charset="0"/>
              </a:rPr>
              <a:t>CHO ĐẾN MÃI MÃI</a:t>
            </a:r>
            <a:endParaRPr lang="en-US" sz="72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12269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400" dirty="0" smtClean="0">
                <a:solidFill>
                  <a:srgbClr val="0070C0"/>
                </a:solidFill>
                <a:latin typeface="Arial" panose="020B0604020202020204" pitchFamily="34" charset="0"/>
                <a:cs typeface="Arial" panose="020B0604020202020204" pitchFamily="34" charset="0"/>
              </a:rPr>
              <a:t>1. Gai đâm thấu buốt nơi trán Giê-xu.</a:t>
            </a:r>
          </a:p>
          <a:p>
            <a:pPr marL="0" indent="0" algn="ctr">
              <a:lnSpc>
                <a:spcPct val="150000"/>
              </a:lnSpc>
              <a:buNone/>
            </a:pPr>
            <a:r>
              <a:rPr lang="en-US" sz="4400" dirty="0" smtClean="0">
                <a:solidFill>
                  <a:srgbClr val="0070C0"/>
                </a:solidFill>
                <a:latin typeface="Arial" panose="020B0604020202020204" pitchFamily="34" charset="0"/>
                <a:cs typeface="Arial" panose="020B0604020202020204" pitchFamily="34" charset="0"/>
              </a:rPr>
              <a:t>Bao nhiêu rủa sả chất hết trên Ngài</a:t>
            </a:r>
            <a:endParaRPr lang="en-US" sz="44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400" dirty="0" smtClean="0">
                <a:solidFill>
                  <a:srgbClr val="0070C0"/>
                </a:solidFill>
                <a:latin typeface="Arial" panose="020B0604020202020204" pitchFamily="34" charset="0"/>
                <a:cs typeface="Arial" panose="020B0604020202020204" pitchFamily="34" charset="0"/>
              </a:rPr>
              <a:t>Làn roi chứng minh cho cả thế giới</a:t>
            </a:r>
          </a:p>
          <a:p>
            <a:pPr marL="0" indent="0" algn="ctr">
              <a:lnSpc>
                <a:spcPct val="150000"/>
              </a:lnSpc>
              <a:buNone/>
            </a:pPr>
            <a:r>
              <a:rPr lang="en-US" sz="4400" dirty="0" smtClean="0">
                <a:solidFill>
                  <a:srgbClr val="0070C0"/>
                </a:solidFill>
                <a:latin typeface="Arial" panose="020B0604020202020204" pitchFamily="34" charset="0"/>
                <a:cs typeface="Arial" panose="020B0604020202020204" pitchFamily="34" charset="0"/>
              </a:rPr>
              <a:t>Ngài yêu con đến nỗi chết thay con</a:t>
            </a:r>
          </a:p>
        </p:txBody>
      </p:sp>
    </p:spTree>
    <p:extLst>
      <p:ext uri="{BB962C8B-B14F-4D97-AF65-F5344CB8AC3E}">
        <p14:creationId xmlns:p14="http://schemas.microsoft.com/office/powerpoint/2010/main" val="7801587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400" dirty="0" smtClean="0">
                <a:solidFill>
                  <a:srgbClr val="0070C0"/>
                </a:solidFill>
                <a:latin typeface="Arial" panose="020B0604020202020204" pitchFamily="34" charset="0"/>
                <a:cs typeface="Arial" panose="020B0604020202020204" pitchFamily="34" charset="0"/>
              </a:rPr>
              <a:t>2. Cha đã xoá hết tất cả lỗi lầm.</a:t>
            </a:r>
          </a:p>
          <a:p>
            <a:pPr marL="0" indent="0" algn="ctr">
              <a:lnSpc>
                <a:spcPct val="150000"/>
              </a:lnSpc>
              <a:buNone/>
            </a:pPr>
            <a:r>
              <a:rPr lang="en-US" sz="4400" dirty="0" smtClean="0">
                <a:solidFill>
                  <a:srgbClr val="0070C0"/>
                </a:solidFill>
                <a:latin typeface="Arial" panose="020B0604020202020204" pitchFamily="34" charset="0"/>
                <a:cs typeface="Arial" panose="020B0604020202020204" pitchFamily="34" charset="0"/>
              </a:rPr>
              <a:t>Giê-xu chết thế công lý đã trọn</a:t>
            </a:r>
          </a:p>
          <a:p>
            <a:pPr marL="0" indent="0" algn="ctr">
              <a:lnSpc>
                <a:spcPct val="150000"/>
              </a:lnSpc>
              <a:buNone/>
            </a:pPr>
            <a:r>
              <a:rPr lang="en-US" sz="4400" dirty="0" smtClean="0">
                <a:solidFill>
                  <a:srgbClr val="0070C0"/>
                </a:solidFill>
                <a:latin typeface="Arial" panose="020B0604020202020204" pitchFamily="34" charset="0"/>
                <a:cs typeface="Arial" panose="020B0604020202020204" pitchFamily="34" charset="0"/>
              </a:rPr>
              <a:t>Vì Ngài quá yêu bằng lòng hy sinh</a:t>
            </a:r>
          </a:p>
          <a:p>
            <a:pPr marL="0" indent="0" algn="ctr">
              <a:lnSpc>
                <a:spcPct val="150000"/>
              </a:lnSpc>
              <a:buNone/>
            </a:pPr>
            <a:r>
              <a:rPr lang="en-US" sz="4400" dirty="0" smtClean="0">
                <a:solidFill>
                  <a:srgbClr val="0070C0"/>
                </a:solidFill>
                <a:latin typeface="Arial" panose="020B0604020202020204" pitchFamily="34" charset="0"/>
                <a:cs typeface="Arial" panose="020B0604020202020204" pitchFamily="34" charset="0"/>
              </a:rPr>
              <a:t>Nguyện xin Thánh ý của Cha được trọn</a:t>
            </a:r>
          </a:p>
        </p:txBody>
      </p:sp>
    </p:spTree>
    <p:extLst>
      <p:ext uri="{BB962C8B-B14F-4D97-AF65-F5344CB8AC3E}">
        <p14:creationId xmlns:p14="http://schemas.microsoft.com/office/powerpoint/2010/main" val="33730108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400" dirty="0" smtClean="0">
                <a:solidFill>
                  <a:srgbClr val="0070C0"/>
                </a:solidFill>
                <a:latin typeface="Arial" panose="020B0604020202020204" pitchFamily="34" charset="0"/>
                <a:cs typeface="Arial" panose="020B0604020202020204" pitchFamily="34" charset="0"/>
              </a:rPr>
              <a:t>ĐK: Tất cả ô tội</a:t>
            </a:r>
          </a:p>
          <a:p>
            <a:pPr marL="0" indent="0" algn="ctr">
              <a:lnSpc>
                <a:spcPct val="150000"/>
              </a:lnSpc>
              <a:buNone/>
            </a:pPr>
            <a:r>
              <a:rPr lang="en-US" sz="4400" dirty="0" smtClean="0">
                <a:solidFill>
                  <a:srgbClr val="0070C0"/>
                </a:solidFill>
                <a:latin typeface="Arial" panose="020B0604020202020204" pitchFamily="34" charset="0"/>
                <a:cs typeface="Arial" panose="020B0604020202020204" pitchFamily="34" charset="0"/>
              </a:rPr>
              <a:t>Huyết Cha </a:t>
            </a:r>
            <a:r>
              <a:rPr lang="en-US" sz="4400" dirty="0" err="1" smtClean="0">
                <a:solidFill>
                  <a:srgbClr val="0070C0"/>
                </a:solidFill>
                <a:latin typeface="Arial" panose="020B0604020202020204" pitchFamily="34" charset="0"/>
                <a:cs typeface="Arial" panose="020B0604020202020204" pitchFamily="34" charset="0"/>
              </a:rPr>
              <a:t>xoá</a:t>
            </a:r>
            <a:r>
              <a:rPr lang="en-US" sz="4400" dirty="0" smtClean="0">
                <a:solidFill>
                  <a:srgbClr val="0070C0"/>
                </a:solidFill>
                <a:latin typeface="Arial" panose="020B0604020202020204" pitchFamily="34" charset="0"/>
                <a:cs typeface="Arial" panose="020B0604020202020204" pitchFamily="34" charset="0"/>
              </a:rPr>
              <a:t> </a:t>
            </a:r>
            <a:r>
              <a:rPr lang="en-US" sz="4400" dirty="0" err="1" smtClean="0">
                <a:solidFill>
                  <a:srgbClr val="0070C0"/>
                </a:solidFill>
                <a:latin typeface="Arial" panose="020B0604020202020204" pitchFamily="34" charset="0"/>
                <a:cs typeface="Arial" panose="020B0604020202020204" pitchFamily="34" charset="0"/>
              </a:rPr>
              <a:t>rồi</a:t>
            </a:r>
            <a:r>
              <a:rPr lang="en-US" sz="4400" dirty="0" smtClean="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400" dirty="0" smtClean="0">
                <a:solidFill>
                  <a:srgbClr val="0070C0"/>
                </a:solidFill>
                <a:latin typeface="Arial" panose="020B0604020202020204" pitchFamily="34" charset="0"/>
                <a:cs typeface="Arial" panose="020B0604020202020204" pitchFamily="34" charset="0"/>
              </a:rPr>
              <a:t>Chính con được chuộc bởi ân điển Chúa</a:t>
            </a:r>
          </a:p>
          <a:p>
            <a:pPr marL="0" indent="0" algn="ctr">
              <a:lnSpc>
                <a:spcPct val="150000"/>
              </a:lnSpc>
              <a:buNone/>
            </a:pPr>
            <a:r>
              <a:rPr lang="en-US" sz="4400" dirty="0" smtClean="0">
                <a:solidFill>
                  <a:srgbClr val="0070C0"/>
                </a:solidFill>
                <a:latin typeface="Arial" panose="020B0604020202020204" pitchFamily="34" charset="0"/>
                <a:cs typeface="Arial" panose="020B0604020202020204" pitchFamily="34" charset="0"/>
              </a:rPr>
              <a:t>Cánh tay nhân từ kéo ôm con vào</a:t>
            </a:r>
          </a:p>
          <a:p>
            <a:pPr marL="0" indent="0" algn="ctr">
              <a:lnSpc>
                <a:spcPct val="150000"/>
              </a:lnSpc>
              <a:buNone/>
            </a:pPr>
            <a:r>
              <a:rPr lang="en-US" sz="4400" dirty="0" smtClean="0">
                <a:solidFill>
                  <a:srgbClr val="0070C0"/>
                </a:solidFill>
                <a:latin typeface="Arial" panose="020B0604020202020204" pitchFamily="34" charset="0"/>
                <a:cs typeface="Arial" panose="020B0604020202020204" pitchFamily="34" charset="0"/>
              </a:rPr>
              <a:t>Mắt con bây giờ thấy Chúa yêu thương</a:t>
            </a:r>
          </a:p>
        </p:txBody>
      </p:sp>
    </p:spTree>
    <p:extLst>
      <p:ext uri="{BB962C8B-B14F-4D97-AF65-F5344CB8AC3E}">
        <p14:creationId xmlns:p14="http://schemas.microsoft.com/office/powerpoint/2010/main" val="31621132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400" dirty="0" smtClean="0">
                <a:solidFill>
                  <a:srgbClr val="0070C0"/>
                </a:solidFill>
                <a:latin typeface="Arial" panose="020B0604020202020204" pitchFamily="34" charset="0"/>
                <a:cs typeface="Arial" panose="020B0604020202020204" pitchFamily="34" charset="0"/>
              </a:rPr>
              <a:t>3. Cho đến mãi mãi con sẽ ca tụng</a:t>
            </a:r>
          </a:p>
          <a:p>
            <a:pPr marL="0" indent="0" algn="ctr">
              <a:lnSpc>
                <a:spcPct val="150000"/>
              </a:lnSpc>
              <a:buNone/>
            </a:pPr>
            <a:r>
              <a:rPr lang="en-US" sz="4400" dirty="0" smtClean="0">
                <a:solidFill>
                  <a:srgbClr val="0070C0"/>
                </a:solidFill>
                <a:latin typeface="Arial" panose="020B0604020202020204" pitchFamily="34" charset="0"/>
                <a:cs typeface="Arial" panose="020B0604020202020204" pitchFamily="34" charset="0"/>
              </a:rPr>
              <a:t>Bởi Huyết Giê-su con mãi công bình</a:t>
            </a:r>
          </a:p>
          <a:p>
            <a:pPr marL="0" indent="0" algn="ctr">
              <a:lnSpc>
                <a:spcPct val="150000"/>
              </a:lnSpc>
              <a:buNone/>
            </a:pPr>
            <a:r>
              <a:rPr lang="en-US" sz="4400" dirty="0" smtClean="0">
                <a:solidFill>
                  <a:srgbClr val="0070C0"/>
                </a:solidFill>
                <a:latin typeface="Arial" panose="020B0604020202020204" pitchFamily="34" charset="0"/>
                <a:cs typeface="Arial" panose="020B0604020202020204" pitchFamily="34" charset="0"/>
              </a:rPr>
              <a:t>Ngài đã chết thay phục sinh vinh quang</a:t>
            </a:r>
          </a:p>
          <a:p>
            <a:pPr marL="0" indent="0" algn="ctr">
              <a:lnSpc>
                <a:spcPct val="150000"/>
              </a:lnSpc>
              <a:buNone/>
            </a:pPr>
            <a:r>
              <a:rPr lang="en-US" sz="4400" dirty="0" smtClean="0">
                <a:solidFill>
                  <a:srgbClr val="0070C0"/>
                </a:solidFill>
                <a:latin typeface="Arial" panose="020B0604020202020204" pitchFamily="34" charset="0"/>
                <a:cs typeface="Arial" panose="020B0604020202020204" pitchFamily="34" charset="0"/>
              </a:rPr>
              <a:t>Là Vua vinh hiển của con trọn đời.</a:t>
            </a:r>
          </a:p>
        </p:txBody>
      </p:sp>
    </p:spTree>
    <p:extLst>
      <p:ext uri="{BB962C8B-B14F-4D97-AF65-F5344CB8AC3E}">
        <p14:creationId xmlns:p14="http://schemas.microsoft.com/office/powerpoint/2010/main" val="26539156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400" dirty="0" smtClean="0">
                <a:solidFill>
                  <a:srgbClr val="0070C0"/>
                </a:solidFill>
                <a:latin typeface="Arial" panose="020B0604020202020204" pitchFamily="34" charset="0"/>
                <a:cs typeface="Arial" panose="020B0604020202020204" pitchFamily="34" charset="0"/>
              </a:rPr>
              <a:t>ĐK(x2): Tất cả ô tội</a:t>
            </a:r>
          </a:p>
          <a:p>
            <a:pPr marL="0" indent="0" algn="ctr">
              <a:lnSpc>
                <a:spcPct val="150000"/>
              </a:lnSpc>
              <a:buNone/>
            </a:pPr>
            <a:r>
              <a:rPr lang="en-US" sz="4400" dirty="0" smtClean="0">
                <a:solidFill>
                  <a:srgbClr val="0070C0"/>
                </a:solidFill>
                <a:latin typeface="Arial" panose="020B0604020202020204" pitchFamily="34" charset="0"/>
                <a:cs typeface="Arial" panose="020B0604020202020204" pitchFamily="34" charset="0"/>
              </a:rPr>
              <a:t>Huyết Cha </a:t>
            </a:r>
            <a:r>
              <a:rPr lang="en-US" sz="4400" dirty="0" err="1" smtClean="0">
                <a:solidFill>
                  <a:srgbClr val="0070C0"/>
                </a:solidFill>
                <a:latin typeface="Arial" panose="020B0604020202020204" pitchFamily="34" charset="0"/>
                <a:cs typeface="Arial" panose="020B0604020202020204" pitchFamily="34" charset="0"/>
              </a:rPr>
              <a:t>xoá</a:t>
            </a:r>
            <a:r>
              <a:rPr lang="en-US" sz="4400" dirty="0" smtClean="0">
                <a:solidFill>
                  <a:srgbClr val="0070C0"/>
                </a:solidFill>
                <a:latin typeface="Arial" panose="020B0604020202020204" pitchFamily="34" charset="0"/>
                <a:cs typeface="Arial" panose="020B0604020202020204" pitchFamily="34" charset="0"/>
              </a:rPr>
              <a:t> </a:t>
            </a:r>
            <a:r>
              <a:rPr lang="en-US" sz="4400" smtClean="0">
                <a:solidFill>
                  <a:srgbClr val="0070C0"/>
                </a:solidFill>
                <a:latin typeface="Arial" panose="020B0604020202020204" pitchFamily="34" charset="0"/>
                <a:cs typeface="Arial" panose="020B0604020202020204" pitchFamily="34" charset="0"/>
              </a:rPr>
              <a:t>rồi</a:t>
            </a:r>
            <a:r>
              <a:rPr lang="en-US" sz="4400" dirty="0" smtClean="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400" dirty="0" smtClean="0">
                <a:solidFill>
                  <a:srgbClr val="0070C0"/>
                </a:solidFill>
                <a:latin typeface="Arial" panose="020B0604020202020204" pitchFamily="34" charset="0"/>
                <a:cs typeface="Arial" panose="020B0604020202020204" pitchFamily="34" charset="0"/>
              </a:rPr>
              <a:t>Chính con được chuộc bởi ân điển Chúa</a:t>
            </a:r>
          </a:p>
          <a:p>
            <a:pPr marL="0" indent="0" algn="ctr">
              <a:lnSpc>
                <a:spcPct val="150000"/>
              </a:lnSpc>
              <a:buNone/>
            </a:pPr>
            <a:r>
              <a:rPr lang="en-US" sz="4400" dirty="0" smtClean="0">
                <a:solidFill>
                  <a:srgbClr val="0070C0"/>
                </a:solidFill>
                <a:latin typeface="Arial" panose="020B0604020202020204" pitchFamily="34" charset="0"/>
                <a:cs typeface="Arial" panose="020B0604020202020204" pitchFamily="34" charset="0"/>
              </a:rPr>
              <a:t>Cánh tay nhân từ kéo ôm con vào</a:t>
            </a:r>
          </a:p>
          <a:p>
            <a:pPr marL="0" indent="0" algn="ctr">
              <a:lnSpc>
                <a:spcPct val="150000"/>
              </a:lnSpc>
              <a:buNone/>
            </a:pPr>
            <a:r>
              <a:rPr lang="en-US" sz="4400" dirty="0" smtClean="0">
                <a:solidFill>
                  <a:srgbClr val="0070C0"/>
                </a:solidFill>
                <a:latin typeface="Arial" panose="020B0604020202020204" pitchFamily="34" charset="0"/>
                <a:cs typeface="Arial" panose="020B0604020202020204" pitchFamily="34" charset="0"/>
              </a:rPr>
              <a:t>Mắt con bây giờ thấy Chúa yêu thương</a:t>
            </a:r>
            <a:endParaRPr lang="en-US" sz="1200" dirty="0" smtClean="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07589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400" dirty="0" smtClean="0">
                <a:solidFill>
                  <a:srgbClr val="0070C0"/>
                </a:solidFill>
                <a:latin typeface="Arial" panose="020B0604020202020204" pitchFamily="34" charset="0"/>
                <a:cs typeface="Arial" panose="020B0604020202020204" pitchFamily="34" charset="0"/>
              </a:rPr>
              <a:t>ĐK: Ha-le-lu-ja, Ha-le-lu-ja.</a:t>
            </a:r>
          </a:p>
          <a:p>
            <a:pPr marL="0" indent="0" algn="ctr">
              <a:lnSpc>
                <a:spcPct val="150000"/>
              </a:lnSpc>
              <a:buNone/>
            </a:pPr>
            <a:r>
              <a:rPr lang="en-US" sz="4400" dirty="0" smtClean="0">
                <a:solidFill>
                  <a:srgbClr val="0070C0"/>
                </a:solidFill>
                <a:latin typeface="Arial" panose="020B0604020202020204" pitchFamily="34" charset="0"/>
                <a:cs typeface="Arial" panose="020B0604020202020204" pitchFamily="34" charset="0"/>
              </a:rPr>
              <a:t>Ha-le-lu-ja ngợi khen Jesus</a:t>
            </a:r>
          </a:p>
          <a:p>
            <a:pPr marL="0" indent="0" algn="ctr">
              <a:lnSpc>
                <a:spcPct val="150000"/>
              </a:lnSpc>
              <a:buNone/>
            </a:pPr>
            <a:r>
              <a:rPr lang="en-US" sz="4400" dirty="0" smtClean="0">
                <a:solidFill>
                  <a:srgbClr val="0070C0"/>
                </a:solidFill>
                <a:latin typeface="Arial" panose="020B0604020202020204" pitchFamily="34" charset="0"/>
                <a:cs typeface="Arial" panose="020B0604020202020204" pitchFamily="34" charset="0"/>
              </a:rPr>
              <a:t>Ha-le-lu-ja, Ha-le-lu-ja.</a:t>
            </a:r>
          </a:p>
          <a:p>
            <a:pPr marL="0" indent="0" algn="ctr">
              <a:lnSpc>
                <a:spcPct val="150000"/>
              </a:lnSpc>
              <a:buNone/>
            </a:pPr>
            <a:r>
              <a:rPr lang="en-US" sz="4400" dirty="0" smtClean="0">
                <a:solidFill>
                  <a:srgbClr val="0070C0"/>
                </a:solidFill>
                <a:latin typeface="Arial" panose="020B0604020202020204" pitchFamily="34" charset="0"/>
                <a:cs typeface="Arial" panose="020B0604020202020204" pitchFamily="34" charset="0"/>
              </a:rPr>
              <a:t>Ha-le-lu-ja ngợi khen Jesus</a:t>
            </a:r>
          </a:p>
        </p:txBody>
      </p:sp>
    </p:spTree>
    <p:extLst>
      <p:ext uri="{BB962C8B-B14F-4D97-AF65-F5344CB8AC3E}">
        <p14:creationId xmlns:p14="http://schemas.microsoft.com/office/powerpoint/2010/main" val="21966908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7670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31225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4"/>
          <p:cNvSpPr txBox="1">
            <a:spLocks noGrp="1"/>
          </p:cNvSpPr>
          <p:nvPr>
            <p:ph type="ctrTitle"/>
          </p:nvPr>
        </p:nvSpPr>
        <p:spPr>
          <a:xfrm>
            <a:off x="2653260" y="2083633"/>
            <a:ext cx="6850504" cy="2803160"/>
          </a:xfrm>
          <a:prstGeom prst="rect">
            <a:avLst/>
          </a:prstGeom>
        </p:spPr>
        <p:txBody>
          <a:bodyPr spcFirstLastPara="1" wrap="square" lIns="121900" tIns="121900" rIns="121900" bIns="121900" anchor="ctr" anchorCtr="0">
            <a:noAutofit/>
          </a:bodyPr>
          <a:lstStyle/>
          <a:p>
            <a:r>
              <a:rPr lang="en" sz="8000" dirty="0" smtClean="0"/>
              <a:t>Giảng luận</a:t>
            </a:r>
            <a:r>
              <a:rPr lang="en" dirty="0" smtClean="0"/>
              <a:t/>
            </a:r>
            <a:br>
              <a:rPr lang="en" dirty="0" smtClean="0"/>
            </a:br>
            <a:r>
              <a:rPr lang="en" u="sng" dirty="0" smtClean="0"/>
              <a:t>Mục sư: Nguyễn Văn Chính</a:t>
            </a:r>
            <a:r>
              <a:rPr lang="en" dirty="0" smtClean="0"/>
              <a:t/>
            </a:r>
            <a:br>
              <a:rPr lang="en" dirty="0" smtClean="0"/>
            </a:br>
            <a:r>
              <a:rPr lang="en" sz="2400" dirty="0" smtClean="0"/>
              <a:t>ngày 26-06-2022</a:t>
            </a:r>
            <a:endParaRPr sz="2400" dirty="0"/>
          </a:p>
        </p:txBody>
      </p:sp>
    </p:spTree>
    <p:extLst>
      <p:ext uri="{BB962C8B-B14F-4D97-AF65-F5344CB8AC3E}">
        <p14:creationId xmlns:p14="http://schemas.microsoft.com/office/powerpoint/2010/main" val="21251706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6888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smtClean="0">
              <a:solidFill>
                <a:srgbClr val="0070C0"/>
              </a:solidFill>
              <a:latin typeface="Arial" panose="020B0604020202020204" pitchFamily="34" charset="0"/>
              <a:cs typeface="Arial" panose="020B0604020202020204" pitchFamily="34" charset="0"/>
            </a:endParaRPr>
          </a:p>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smtClean="0">
                <a:solidFill>
                  <a:srgbClr val="0070C0"/>
                </a:solidFill>
                <a:latin typeface="Arial" panose="020B0604020202020204" pitchFamily="34" charset="0"/>
                <a:cs typeface="Arial" panose="020B0604020202020204" pitchFamily="34" charset="0"/>
              </a:rPr>
              <a:t>BÀI CA DÂNG HIẾN</a:t>
            </a:r>
            <a:endParaRPr lang="en-US" sz="72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4335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Lạy Cha xin hãy cho con được dâng hiến lên Ngài.</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Khi Cha đã ban cho và con luôn nhớ ơn Cha.</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Xin Cha thêm bội phần mọi điều con hiến dâng.</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Lòng con ước mong dâng Ngài suốt cả đời con.</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4917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25315"/>
            <a:ext cx="10515600" cy="5851648"/>
          </a:xfrm>
        </p:spPr>
        <p:txBody>
          <a:bodyPr>
            <a:normAutofit lnSpcReduction="10000"/>
          </a:bodyPr>
          <a:lstStyle/>
          <a:p>
            <a:pPr marL="0" indent="0">
              <a:buNone/>
            </a:pPr>
            <a:r>
              <a:rPr lang="vi-VN" sz="4800" dirty="0"/>
              <a:t>20Tôi đã bị đóng đinh vào thập tự giá với Đấng Christ, mà tôi sống, không phải là tôi sống nữa, nhưng Đấng Christ sống trong tôi. Hiện nay tôi sống trong thể xác, tức là tôi sống trong đức tin của Con Đức Chúa Trời, là Đấng đã yêu tôi và phó chính mình Ngài vì tôi</a:t>
            </a:r>
            <a:r>
              <a:rPr lang="vi-VN" sz="4800" dirty="0" smtClean="0"/>
              <a:t>.</a:t>
            </a:r>
            <a:endParaRPr lang="en-US" sz="4800" dirty="0" smtClean="0"/>
          </a:p>
          <a:p>
            <a:pPr marL="0" indent="0" algn="ctr">
              <a:buNone/>
            </a:pPr>
            <a:r>
              <a:rPr lang="en-US" sz="5400" dirty="0" smtClean="0"/>
              <a:t>(Ga-la-</a:t>
            </a:r>
            <a:r>
              <a:rPr lang="en-US" sz="5400" dirty="0" err="1" smtClean="0"/>
              <a:t>ti</a:t>
            </a:r>
            <a:r>
              <a:rPr lang="en-US" sz="5400" dirty="0" smtClean="0"/>
              <a:t> 2: 20)</a:t>
            </a:r>
            <a:endParaRPr lang="en-US" sz="5400" dirty="0"/>
          </a:p>
        </p:txBody>
      </p:sp>
    </p:spTree>
    <p:extLst>
      <p:ext uri="{BB962C8B-B14F-4D97-AF65-F5344CB8AC3E}">
        <p14:creationId xmlns:p14="http://schemas.microsoft.com/office/powerpoint/2010/main" val="3539200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5032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smtClean="0">
              <a:latin typeface="Arial" panose="020B0604020202020204" pitchFamily="34" charset="0"/>
              <a:cs typeface="Arial" panose="020B0604020202020204" pitchFamily="34" charset="0"/>
            </a:endParaRPr>
          </a:p>
          <a:p>
            <a:pPr marL="0" indent="0" algn="ctr">
              <a:buNone/>
            </a:pPr>
            <a:endParaRPr lang="en-US" sz="7200" dirty="0">
              <a:latin typeface="Arial" panose="020B0604020202020204" pitchFamily="34" charset="0"/>
              <a:cs typeface="Arial" panose="020B0604020202020204" pitchFamily="34" charset="0"/>
            </a:endParaRPr>
          </a:p>
          <a:p>
            <a:pPr marL="0" indent="0" algn="ctr">
              <a:lnSpc>
                <a:spcPct val="150000"/>
              </a:lnSpc>
              <a:buNone/>
            </a:pPr>
            <a:r>
              <a:rPr lang="en-US" sz="7200" dirty="0" smtClean="0">
                <a:latin typeface="Arial" panose="020B0604020202020204" pitchFamily="34" charset="0"/>
                <a:cs typeface="Arial" panose="020B0604020202020204" pitchFamily="34" charset="0"/>
              </a:rPr>
              <a:t>TRONG CHA</a:t>
            </a:r>
            <a:endParaRPr lang="en-US" sz="7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0857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latin typeface="Arial" panose="020B0604020202020204" pitchFamily="34" charset="0"/>
              <a:cs typeface="Arial" panose="020B0604020202020204" pitchFamily="34" charset="0"/>
            </a:endParaRPr>
          </a:p>
          <a:p>
            <a:pPr marL="0" indent="0" algn="ctr">
              <a:lnSpc>
                <a:spcPct val="150000"/>
              </a:lnSpc>
              <a:buNone/>
            </a:pP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Cha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sự</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sống</a:t>
            </a:r>
            <a:r>
              <a:rPr lang="en-US" sz="4000" dirty="0" smtClean="0">
                <a:latin typeface="Arial" panose="020B0604020202020204" pitchFamily="34" charset="0"/>
                <a:cs typeface="Arial" panose="020B0604020202020204" pitchFamily="34" charset="0"/>
              </a:rPr>
              <a:t> con.</a:t>
            </a:r>
          </a:p>
          <a:p>
            <a:pPr marL="0" indent="0" algn="ctr">
              <a:lnSpc>
                <a:spcPct val="150000"/>
              </a:lnSpc>
              <a:buNone/>
            </a:pP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Cha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mới</a:t>
            </a:r>
            <a:r>
              <a:rPr lang="en-US" sz="4000" dirty="0" smtClean="0">
                <a:latin typeface="Arial" panose="020B0604020202020204" pitchFamily="34" charset="0"/>
                <a:cs typeface="Arial" panose="020B0604020202020204" pitchFamily="34" charset="0"/>
              </a:rPr>
              <a:t> con.</a:t>
            </a:r>
          </a:p>
          <a:p>
            <a:pPr marL="0" indent="0" algn="ctr">
              <a:lnSpc>
                <a:spcPct val="150000"/>
              </a:lnSpc>
              <a:buNone/>
            </a:pP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Cha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niềm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vọng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Chúa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hỡi</a:t>
            </a:r>
            <a:r>
              <a:rPr lang="en-US" sz="4000" dirty="0" smtClean="0">
                <a:latin typeface="Arial" panose="020B0604020202020204" pitchFamily="34" charset="0"/>
                <a:cs typeface="Arial" panose="020B0604020202020204" pitchFamily="34" charset="0"/>
              </a:rPr>
              <a:t> Cha! (x2)</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249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latin typeface="Arial" panose="020B0604020202020204" pitchFamily="34" charset="0"/>
              <a:cs typeface="Arial" panose="020B0604020202020204" pitchFamily="34" charset="0"/>
            </a:endParaRPr>
          </a:p>
          <a:p>
            <a:pPr marL="0" indent="0" algn="ctr">
              <a:lnSpc>
                <a:spcPct val="150000"/>
              </a:lnSpc>
              <a:buNone/>
            </a:pPr>
            <a:r>
              <a:rPr lang="en-US" sz="4000" dirty="0" smtClean="0">
                <a:latin typeface="Arial" panose="020B0604020202020204" pitchFamily="34" charset="0"/>
                <a:cs typeface="Arial" panose="020B0604020202020204" pitchFamily="34" charset="0"/>
              </a:rPr>
              <a:t>Con </a:t>
            </a:r>
            <a:r>
              <a:rPr lang="en-US" sz="4000" dirty="0" err="1" smtClean="0">
                <a:latin typeface="Arial" panose="020B0604020202020204" pitchFamily="34" charset="0"/>
                <a:cs typeface="Arial" panose="020B0604020202020204" pitchFamily="34" charset="0"/>
              </a:rPr>
              <a:t>tôn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vinh</a:t>
            </a:r>
            <a:r>
              <a:rPr lang="en-US" sz="4000" dirty="0" smtClean="0">
                <a:latin typeface="Arial" panose="020B0604020202020204" pitchFamily="34" charset="0"/>
                <a:cs typeface="Arial" panose="020B0604020202020204" pitchFamily="34" charset="0"/>
              </a:rPr>
              <a:t> Cha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mình</a:t>
            </a:r>
            <a:r>
              <a:rPr lang="en-US" sz="4000" dirty="0" smtClean="0">
                <a:latin typeface="Arial" panose="020B0604020202020204" pitchFamily="34" charset="0"/>
                <a:cs typeface="Arial" panose="020B0604020202020204" pitchFamily="34" charset="0"/>
              </a:rPr>
              <a:t>.</a:t>
            </a:r>
          </a:p>
          <a:p>
            <a:pPr marL="0" indent="0" algn="ctr">
              <a:lnSpc>
                <a:spcPct val="150000"/>
              </a:lnSpc>
              <a:buNone/>
            </a:pPr>
            <a:r>
              <a:rPr lang="en-US" sz="4000" dirty="0" smtClean="0">
                <a:latin typeface="Arial" panose="020B0604020202020204" pitchFamily="34" charset="0"/>
                <a:cs typeface="Arial" panose="020B0604020202020204" pitchFamily="34" charset="0"/>
              </a:rPr>
              <a:t>Con </a:t>
            </a:r>
            <a:r>
              <a:rPr lang="en-US" sz="4000" dirty="0" err="1" smtClean="0">
                <a:latin typeface="Arial" panose="020B0604020202020204" pitchFamily="34" charset="0"/>
                <a:cs typeface="Arial" panose="020B0604020202020204" pitchFamily="34" charset="0"/>
              </a:rPr>
              <a:t>tôn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vinh</a:t>
            </a:r>
            <a:r>
              <a:rPr lang="en-US" sz="4000" dirty="0" smtClean="0">
                <a:latin typeface="Arial" panose="020B0604020202020204" pitchFamily="34" charset="0"/>
                <a:cs typeface="Arial" panose="020B0604020202020204" pitchFamily="34" charset="0"/>
              </a:rPr>
              <a:t> Cha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sống</a:t>
            </a:r>
            <a:r>
              <a:rPr lang="en-US" sz="4000"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60121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latin typeface="Arial" panose="020B0604020202020204" pitchFamily="34" charset="0"/>
              <a:cs typeface="Arial" panose="020B0604020202020204" pitchFamily="34" charset="0"/>
            </a:endParaRPr>
          </a:p>
          <a:p>
            <a:pPr marL="0" indent="0" algn="ctr">
              <a:lnSpc>
                <a:spcPct val="150000"/>
              </a:lnSpc>
              <a:buNone/>
            </a:pPr>
            <a:r>
              <a:rPr lang="en-US" sz="4000" dirty="0" err="1" smtClean="0">
                <a:latin typeface="Arial" panose="020B0604020202020204" pitchFamily="34" charset="0"/>
                <a:cs typeface="Arial" panose="020B0604020202020204" pitchFamily="34" charset="0"/>
              </a:rPr>
              <a:t>Với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trọn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tâm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trọn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sống</a:t>
            </a:r>
            <a:r>
              <a:rPr lang="en-US" sz="4000" dirty="0" smtClean="0">
                <a:latin typeface="Arial" panose="020B0604020202020204" pitchFamily="34" charset="0"/>
                <a:cs typeface="Arial" panose="020B0604020202020204" pitchFamily="34" charset="0"/>
              </a:rPr>
              <a:t>.</a:t>
            </a:r>
          </a:p>
          <a:p>
            <a:pPr marL="0" indent="0" algn="ctr">
              <a:lnSpc>
                <a:spcPct val="150000"/>
              </a:lnSpc>
              <a:buNone/>
            </a:pPr>
            <a:r>
              <a:rPr lang="en-US" sz="4000" dirty="0" err="1" smtClean="0">
                <a:latin typeface="Arial" panose="020B0604020202020204" pitchFamily="34" charset="0"/>
                <a:cs typeface="Arial" panose="020B0604020202020204" pitchFamily="34" charset="0"/>
              </a:rPr>
              <a:t>Tất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vọng</a:t>
            </a:r>
            <a:r>
              <a:rPr lang="en-US" sz="4000" dirty="0" smtClean="0">
                <a:latin typeface="Arial" panose="020B0604020202020204" pitchFamily="34" charset="0"/>
                <a:cs typeface="Arial" panose="020B0604020202020204" pitchFamily="34" charset="0"/>
              </a:rPr>
              <a:t> con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Chúa</a:t>
            </a:r>
            <a:r>
              <a:rPr lang="en-US" sz="4000" dirty="0" smtClean="0">
                <a:latin typeface="Arial" panose="020B0604020202020204" pitchFamily="34" charset="0"/>
                <a:cs typeface="Arial" panose="020B0604020202020204" pitchFamily="34" charset="0"/>
              </a:rPr>
              <a:t>!</a:t>
            </a:r>
          </a:p>
          <a:p>
            <a:pPr marL="0" indent="0" algn="ctr">
              <a:lnSpc>
                <a:spcPct val="150000"/>
              </a:lnSpc>
              <a:buNone/>
            </a:pP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Chúa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hỡi</a:t>
            </a:r>
            <a:r>
              <a:rPr lang="en-US" sz="4000" dirty="0" smtClean="0">
                <a:latin typeface="Arial" panose="020B0604020202020204" pitchFamily="34" charset="0"/>
                <a:cs typeface="Arial" panose="020B0604020202020204" pitchFamily="34" charset="0"/>
              </a:rPr>
              <a:t> Cha!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Chúa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Chúa</a:t>
            </a:r>
            <a:r>
              <a:rPr lang="en-US" sz="4000" dirty="0" smtClean="0">
                <a:latin typeface="Arial" panose="020B0604020202020204" pitchFamily="34" charset="0"/>
                <a:cs typeface="Arial" panose="020B0604020202020204" pitchFamily="34" charset="0"/>
              </a:rPr>
              <a:t>!</a:t>
            </a:r>
          </a:p>
          <a:p>
            <a:pPr marL="0" indent="0" algn="ctr">
              <a:lnSpc>
                <a:spcPct val="150000"/>
              </a:lnSpc>
              <a:buNone/>
            </a:pPr>
            <a:r>
              <a:rPr lang="en-US" sz="4000" dirty="0" err="1" smtClean="0">
                <a:latin typeface="Arial" panose="020B0604020202020204" pitchFamily="34" charset="0"/>
                <a:cs typeface="Arial" panose="020B0604020202020204" pitchFamily="34" charset="0"/>
              </a:rPr>
              <a:t>Chỉ</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Cha!</a:t>
            </a:r>
          </a:p>
        </p:txBody>
      </p:sp>
    </p:spTree>
    <p:extLst>
      <p:ext uri="{BB962C8B-B14F-4D97-AF65-F5344CB8AC3E}">
        <p14:creationId xmlns:p14="http://schemas.microsoft.com/office/powerpoint/2010/main" val="31127178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ania template">
  <a:themeElements>
    <a:clrScheme name="Custom 347">
      <a:dk1>
        <a:srgbClr val="4D778A"/>
      </a:dk1>
      <a:lt1>
        <a:srgbClr val="FFFFFF"/>
      </a:lt1>
      <a:dk2>
        <a:srgbClr val="7198A9"/>
      </a:dk2>
      <a:lt2>
        <a:srgbClr val="EFF3F5"/>
      </a:lt2>
      <a:accent1>
        <a:srgbClr val="37A9DD"/>
      </a:accent1>
      <a:accent2>
        <a:srgbClr val="B0D85B"/>
      </a:accent2>
      <a:accent3>
        <a:srgbClr val="EDC67B"/>
      </a:accent3>
      <a:accent4>
        <a:srgbClr val="FAA99C"/>
      </a:accent4>
      <a:accent5>
        <a:srgbClr val="EFF3F5"/>
      </a:accent5>
      <a:accent6>
        <a:srgbClr val="7198A9"/>
      </a:accent6>
      <a:hlink>
        <a:srgbClr val="4D778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736</Words>
  <Application>Microsoft Office PowerPoint</Application>
  <PresentationFormat>Widescreen</PresentationFormat>
  <Paragraphs>130</Paragraphs>
  <Slides>33</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Arial</vt:lpstr>
      <vt:lpstr>Arvo</vt:lpstr>
      <vt:lpstr>Calibri</vt:lpstr>
      <vt:lpstr>Calibri Light</vt:lpstr>
      <vt:lpstr>Muli</vt:lpstr>
      <vt:lpstr>Office Theme</vt:lpstr>
      <vt:lpstr>Titania template</vt:lpstr>
      <vt:lpstr>PowerPoint Presentation</vt:lpstr>
      <vt:lpstr>Nội dung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Giảng luận Mục sư: Nguyễn Văn Chính ngày 26-06-2022</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LeVanLuan</dc:creator>
  <cp:lastModifiedBy>Admin</cp:lastModifiedBy>
  <cp:revision>9</cp:revision>
  <dcterms:created xsi:type="dcterms:W3CDTF">2022-03-12T15:52:35Z</dcterms:created>
  <dcterms:modified xsi:type="dcterms:W3CDTF">2022-06-26T03:16:48Z</dcterms:modified>
</cp:coreProperties>
</file>