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343" r:id="rId4"/>
    <p:sldId id="423" r:id="rId5"/>
    <p:sldId id="257" r:id="rId6"/>
    <p:sldId id="258" r:id="rId7"/>
    <p:sldId id="438" r:id="rId8"/>
    <p:sldId id="463" r:id="rId9"/>
    <p:sldId id="424" r:id="rId10"/>
    <p:sldId id="425" r:id="rId11"/>
    <p:sldId id="426" r:id="rId12"/>
    <p:sldId id="260" r:id="rId13"/>
    <p:sldId id="261" r:id="rId14"/>
    <p:sldId id="262" r:id="rId15"/>
    <p:sldId id="427" r:id="rId16"/>
    <p:sldId id="428" r:id="rId17"/>
    <p:sldId id="429" r:id="rId18"/>
    <p:sldId id="430" r:id="rId19"/>
    <p:sldId id="431" r:id="rId20"/>
    <p:sldId id="455" r:id="rId21"/>
    <p:sldId id="435" r:id="rId22"/>
    <p:sldId id="456" r:id="rId23"/>
    <p:sldId id="436" r:id="rId24"/>
    <p:sldId id="457" r:id="rId25"/>
    <p:sldId id="458" r:id="rId26"/>
    <p:sldId id="459" r:id="rId27"/>
    <p:sldId id="437" r:id="rId28"/>
    <p:sldId id="439" r:id="rId29"/>
    <p:sldId id="460" r:id="rId30"/>
    <p:sldId id="461" r:id="rId31"/>
    <p:sldId id="440" r:id="rId32"/>
    <p:sldId id="441" r:id="rId33"/>
    <p:sldId id="442" r:id="rId34"/>
    <p:sldId id="443" r:id="rId35"/>
    <p:sldId id="444" r:id="rId36"/>
    <p:sldId id="445" r:id="rId37"/>
    <p:sldId id="462" r:id="rId38"/>
    <p:sldId id="446" r:id="rId39"/>
    <p:sldId id="447" r:id="rId40"/>
    <p:sldId id="448" r:id="rId41"/>
    <p:sldId id="449" r:id="rId42"/>
    <p:sldId id="450" r:id="rId43"/>
    <p:sldId id="451" r:id="rId44"/>
    <p:sldId id="363" r:id="rId45"/>
    <p:sldId id="364" r:id="rId46"/>
    <p:sldId id="277" r:id="rId47"/>
    <p:sldId id="278" r:id="rId48"/>
    <p:sldId id="279" r:id="rId49"/>
    <p:sldId id="390" r:id="rId50"/>
    <p:sldId id="286" r:id="rId51"/>
    <p:sldId id="287" r:id="rId52"/>
    <p:sldId id="288" r:id="rId53"/>
    <p:sldId id="289" r:id="rId54"/>
    <p:sldId id="290" r:id="rId55"/>
    <p:sldId id="291" r:id="rId56"/>
    <p:sldId id="391" r:id="rId57"/>
    <p:sldId id="392" r:id="rId58"/>
    <p:sldId id="393" r:id="rId59"/>
    <p:sldId id="394" r:id="rId60"/>
    <p:sldId id="395" r:id="rId61"/>
    <p:sldId id="396" r:id="rId62"/>
    <p:sldId id="397" r:id="rId63"/>
    <p:sldId id="398" r:id="rId64"/>
    <p:sldId id="418" r:id="rId65"/>
    <p:sldId id="419" r:id="rId66"/>
    <p:sldId id="420" r:id="rId67"/>
    <p:sldId id="421" r:id="rId68"/>
    <p:sldId id="422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2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3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1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7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3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80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1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0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06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4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1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5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F53CC-FC4A-4152-BD04-E950E745FEFC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NGÀY 26-11-2023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11671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16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>
                <a:solidFill>
                  <a:srgbClr val="0070C0"/>
                </a:solidFill>
                <a:cs typeface="Arial" panose="020B0604020202020204" pitchFamily="34" charset="0"/>
              </a:rPr>
              <a:t>Ô</a:t>
            </a:r>
            <a:r>
              <a:rPr lang="vi-VN" sz="480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cs typeface="Arial" panose="020B0604020202020204" pitchFamily="34" charset="0"/>
              </a:rPr>
              <a:t>Nô-en</a:t>
            </a:r>
            <a:r>
              <a:rPr lang="vi-VN" sz="4800" dirty="0">
                <a:solidFill>
                  <a:srgbClr val="0070C0"/>
                </a:solidFill>
                <a:cs typeface="Arial" panose="020B0604020202020204" pitchFamily="34" charset="0"/>
              </a:rPr>
              <a:t> lại về, để nụ cười nở trên môi thật tươi</a:t>
            </a:r>
            <a:endParaRPr lang="en-US" sz="48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giọng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endParaRPr lang="en-US" sz="4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 dirty="0">
                <a:solidFill>
                  <a:srgbClr val="0070C0"/>
                </a:solidFill>
                <a:cs typeface="Arial" panose="020B0604020202020204" pitchFamily="34" charset="0"/>
              </a:rPr>
              <a:t>Hòa thanh ca xướng chúc câu an bình</a:t>
            </a:r>
            <a:endParaRPr lang="en-US" sz="4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683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 dirty="0" err="1">
                <a:solidFill>
                  <a:srgbClr val="0070C0"/>
                </a:solidFill>
                <a:cs typeface="Arial" panose="020B0604020202020204" pitchFamily="34" charset="0"/>
              </a:rPr>
              <a:t>Vì</a:t>
            </a:r>
            <a:r>
              <a:rPr lang="en-US" sz="48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cs typeface="Arial" panose="020B0604020202020204" pitchFamily="34" charset="0"/>
              </a:rPr>
              <a:t>Giê-xu</a:t>
            </a:r>
            <a:r>
              <a:rPr lang="en-US" sz="48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cs typeface="Arial" panose="020B0604020202020204" pitchFamily="34" charset="0"/>
              </a:rPr>
              <a:t>đến</a:t>
            </a:r>
            <a:r>
              <a:rPr lang="en-US" sz="48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cs typeface="Arial" panose="020B0604020202020204" pitchFamily="34" charset="0"/>
              </a:rPr>
              <a:t>cứu</a:t>
            </a:r>
            <a:r>
              <a:rPr lang="en-US" sz="48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cs typeface="Arial" panose="020B0604020202020204" pitchFamily="34" charset="0"/>
              </a:rPr>
              <a:t>anh</a:t>
            </a:r>
            <a:r>
              <a:rPr lang="en-US" sz="48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cs typeface="Arial" panose="020B0604020202020204" pitchFamily="34" charset="0"/>
              </a:rPr>
              <a:t>và</a:t>
            </a:r>
            <a:r>
              <a:rPr lang="en-US" sz="48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cs typeface="Arial" panose="020B0604020202020204" pitchFamily="34" charset="0"/>
              </a:rPr>
              <a:t>tôi</a:t>
            </a:r>
            <a:endParaRPr lang="en-US" sz="48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 dirty="0">
                <a:solidFill>
                  <a:srgbClr val="0070C0"/>
                </a:solidFill>
                <a:cs typeface="Arial" panose="020B0604020202020204" pitchFamily="34" charset="0"/>
              </a:rPr>
              <a:t>Hòa thanh ca xướng chúc câu an bình</a:t>
            </a:r>
            <a:endParaRPr lang="en-US" sz="48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4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950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 dirty="0">
                <a:solidFill>
                  <a:srgbClr val="0070C0"/>
                </a:solidFill>
                <a:cs typeface="Arial" panose="020B0604020202020204" pitchFamily="34" charset="0"/>
              </a:rPr>
              <a:t>Bóng tối đã lùi đi, nhường lại ánh sáng cho Vua Giê-xu</a:t>
            </a:r>
            <a:endParaRPr lang="en-US" sz="48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 dirty="0">
                <a:solidFill>
                  <a:srgbClr val="0070C0"/>
                </a:solidFill>
                <a:cs typeface="Arial" panose="020B0604020202020204" pitchFamily="34" charset="0"/>
              </a:rPr>
              <a:t>Khắp thế giới mừng vui, Ngài lau nước mắt những ai buồn đau</a:t>
            </a:r>
            <a:endParaRPr lang="en-US" sz="48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308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 dirty="0">
                <a:solidFill>
                  <a:srgbClr val="0070C0"/>
                </a:solidFill>
                <a:cs typeface="Arial" panose="020B0604020202020204" pitchFamily="34" charset="0"/>
              </a:rPr>
              <a:t>Hòa thanh ca xướng chúc câu an bình</a:t>
            </a:r>
            <a:endParaRPr lang="en-US" sz="48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 dirty="0" err="1">
                <a:solidFill>
                  <a:srgbClr val="0070C0"/>
                </a:solidFill>
                <a:cs typeface="Arial" panose="020B0604020202020204" pitchFamily="34" charset="0"/>
              </a:rPr>
              <a:t>Vì</a:t>
            </a:r>
            <a:r>
              <a:rPr lang="en-US" sz="48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cs typeface="Arial" panose="020B0604020202020204" pitchFamily="34" charset="0"/>
              </a:rPr>
              <a:t>Giê-xu</a:t>
            </a:r>
            <a:r>
              <a:rPr lang="en-US" sz="48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cs typeface="Arial" panose="020B0604020202020204" pitchFamily="34" charset="0"/>
              </a:rPr>
              <a:t>đến</a:t>
            </a:r>
            <a:r>
              <a:rPr lang="en-US" sz="48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cs typeface="Arial" panose="020B0604020202020204" pitchFamily="34" charset="0"/>
              </a:rPr>
              <a:t>cứu</a:t>
            </a:r>
            <a:r>
              <a:rPr lang="en-US" sz="48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cs typeface="Arial" panose="020B0604020202020204" pitchFamily="34" charset="0"/>
              </a:rPr>
              <a:t>anh</a:t>
            </a:r>
            <a:r>
              <a:rPr lang="en-US" sz="48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cs typeface="Arial" panose="020B0604020202020204" pitchFamily="34" charset="0"/>
              </a:rPr>
              <a:t>và</a:t>
            </a:r>
            <a:r>
              <a:rPr lang="en-US" sz="48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cs typeface="Arial" panose="020B0604020202020204" pitchFamily="34" charset="0"/>
              </a:rPr>
              <a:t>tôi</a:t>
            </a:r>
            <a:endParaRPr lang="en-US" sz="48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 dirty="0">
                <a:solidFill>
                  <a:srgbClr val="0070C0"/>
                </a:solidFill>
                <a:cs typeface="Arial" panose="020B0604020202020204" pitchFamily="34" charset="0"/>
              </a:rPr>
              <a:t>Hòa thanh ca xướng chúc câu </a:t>
            </a:r>
            <a:r>
              <a:rPr lang="en-US" sz="4800" dirty="0">
                <a:solidFill>
                  <a:srgbClr val="0070C0"/>
                </a:solidFill>
                <a:cs typeface="Arial" panose="020B0604020202020204" pitchFamily="34" charset="0"/>
              </a:rPr>
              <a:t>an </a:t>
            </a:r>
            <a:r>
              <a:rPr lang="en-US" sz="4800" dirty="0" err="1">
                <a:solidFill>
                  <a:srgbClr val="0070C0"/>
                </a:solidFill>
                <a:cs typeface="Arial" panose="020B0604020202020204" pitchFamily="34" charset="0"/>
              </a:rPr>
              <a:t>bình</a:t>
            </a:r>
            <a:endParaRPr lang="en-US" sz="48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 dirty="0" err="1">
                <a:solidFill>
                  <a:srgbClr val="0070C0"/>
                </a:solidFill>
                <a:cs typeface="Arial" panose="020B0604020202020204" pitchFamily="34" charset="0"/>
              </a:rPr>
              <a:t>Vì</a:t>
            </a:r>
            <a:r>
              <a:rPr lang="en-US" sz="48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cs typeface="Arial" panose="020B0604020202020204" pitchFamily="34" charset="0"/>
              </a:rPr>
              <a:t>Giê-xu</a:t>
            </a:r>
            <a:r>
              <a:rPr lang="en-US" sz="48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cs typeface="Arial" panose="020B0604020202020204" pitchFamily="34" charset="0"/>
              </a:rPr>
              <a:t>đến</a:t>
            </a:r>
            <a:r>
              <a:rPr lang="en-US" sz="48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cs typeface="Arial" panose="020B0604020202020204" pitchFamily="34" charset="0"/>
              </a:rPr>
              <a:t>cứu</a:t>
            </a:r>
            <a:r>
              <a:rPr lang="en-US" sz="48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cs typeface="Arial" panose="020B0604020202020204" pitchFamily="34" charset="0"/>
              </a:rPr>
              <a:t>tôi</a:t>
            </a:r>
            <a:r>
              <a:rPr lang="en-US" sz="48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cs typeface="Arial" panose="020B0604020202020204" pitchFamily="34" charset="0"/>
              </a:rPr>
              <a:t>với</a:t>
            </a:r>
            <a:r>
              <a:rPr lang="en-US" sz="48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cs typeface="Arial" panose="020B0604020202020204" pitchFamily="34" charset="0"/>
              </a:rPr>
              <a:t>bạn</a:t>
            </a:r>
            <a:endParaRPr lang="en-US" sz="48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824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 dirty="0">
                <a:solidFill>
                  <a:srgbClr val="0070C0"/>
                </a:solidFill>
                <a:cs typeface="Arial" panose="020B0604020202020204" pitchFamily="34" charset="0"/>
              </a:rPr>
              <a:t>Nô-en vui tươi, Nô-en vui tươi</a:t>
            </a:r>
            <a:endParaRPr lang="en-US" sz="48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 dirty="0">
                <a:solidFill>
                  <a:srgbClr val="0070C0"/>
                </a:solidFill>
                <a:cs typeface="Arial" panose="020B0604020202020204" pitchFamily="34" charset="0"/>
              </a:rPr>
              <a:t>V</a:t>
            </a:r>
            <a:r>
              <a:rPr lang="vi-VN" sz="4800" dirty="0">
                <a:solidFill>
                  <a:srgbClr val="0070C0"/>
                </a:solidFill>
                <a:cs typeface="Arial" panose="020B0604020202020204" pitchFamily="34" charset="0"/>
              </a:rPr>
              <a:t>à một năm mới phước hạnh bình an</a:t>
            </a:r>
            <a:endParaRPr lang="en-US" sz="48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119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 BƯỚC VỚI CHÚA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672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 ngày tôi tiến bước với Chúa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lối đi trên đời.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 ngày tôi tiến bước với Chúa, </a:t>
            </a:r>
            <a:endParaRPr lang="en-US" sz="48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 tiếng ca rộn vang.</a:t>
            </a:r>
          </a:p>
        </p:txBody>
      </p:sp>
    </p:spTree>
    <p:extLst>
      <p:ext uri="{BB962C8B-B14F-4D97-AF65-F5344CB8AC3E}">
        <p14:creationId xmlns:p14="http://schemas.microsoft.com/office/powerpoint/2010/main" val="4068196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24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 bầu trời mây ám với bóng tối.</a:t>
            </a:r>
            <a:endParaRPr lang="en-US" sz="4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Suốt lối đi trần gian.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đã quyết tiến bước với Chúa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 Chúa không thay dời.</a:t>
            </a:r>
          </a:p>
        </p:txBody>
      </p:sp>
    </p:spTree>
    <p:extLst>
      <p:ext uri="{BB962C8B-B14F-4D97-AF65-F5344CB8AC3E}">
        <p14:creationId xmlns:p14="http://schemas.microsoft.com/office/powerpoint/2010/main" val="767535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ĐK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là bạn thân.</a:t>
            </a:r>
            <a:endParaRPr lang="en-US" sz="48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 mãi mãi với tôi.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không còn lo âu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tôi bước theo Ngài.</a:t>
            </a:r>
          </a:p>
        </p:txBody>
      </p:sp>
    </p:spTree>
    <p:extLst>
      <p:ext uri="{BB962C8B-B14F-4D97-AF65-F5344CB8AC3E}">
        <p14:creationId xmlns:p14="http://schemas.microsoft.com/office/powerpoint/2010/main" val="2762501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 bầu trời mây ám với bóng tối.</a:t>
            </a:r>
            <a:endParaRPr lang="en-US" sz="4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Suốt lối đi trần gian.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đã quyết tiến bước với Chúa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 Chúa không thay dời.</a:t>
            </a:r>
            <a:endParaRPr lang="en-US" sz="4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822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16B4EC8-B2AF-A6EE-A197-D092D0310DE2}"/>
              </a:ext>
            </a:extLst>
          </p:cNvPr>
          <p:cNvSpPr txBox="1"/>
          <p:nvPr/>
        </p:nvSpPr>
        <p:spPr>
          <a:xfrm>
            <a:off x="187354" y="359646"/>
            <a:ext cx="12004646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 TÍN ĐIỀU CÁC SỨ ĐỒ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Tôi tin Đức Chúa Trời Toàn Năng, là Cha, là Đấng dựng nên trời đất, Tôi tin Giê-xu Christ, là Con độc sanh của Đức Chúa Trời và Chúa chúng ta: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Ngài được thai dựng bởi Thánh Linh, sanh bởi nữ đồng trinh Mary, chịu thương khó dưới tay Bôn-xơ Phi-lát, bị đóng đinh trên thập tự giá, chịu chết và chôn.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Ngài xuống âm phủ, đến ngày thứ ba, Ngài từ kẻ chết sống lại.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68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ĐK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là bạn thân.</a:t>
            </a:r>
            <a:endParaRPr lang="en-US" sz="48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 mãi mãi với tôi.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không còn lo âu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tôi bước theo Ngài.</a:t>
            </a:r>
          </a:p>
        </p:txBody>
      </p:sp>
    </p:spTree>
    <p:extLst>
      <p:ext uri="{BB962C8B-B14F-4D97-AF65-F5344CB8AC3E}">
        <p14:creationId xmlns:p14="http://schemas.microsoft.com/office/powerpoint/2010/main" val="1477118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 ngày tôi tiến bước với Chúa </a:t>
            </a:r>
            <a:endParaRPr lang="en-US" sz="48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Dẫu lối đi khổ nạn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 ngày tôi tiến bước với Chúa </a:t>
            </a:r>
            <a:endParaRPr lang="en-US" sz="48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 vững tin Ngài luôn</a:t>
            </a:r>
          </a:p>
        </p:txBody>
      </p:sp>
    </p:spTree>
    <p:extLst>
      <p:ext uri="{BB962C8B-B14F-4D97-AF65-F5344CB8AC3E}">
        <p14:creationId xmlns:p14="http://schemas.microsoft.com/office/powerpoint/2010/main" val="4002299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24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 đường đời gai vướng mắc chắn lối</a:t>
            </a:r>
            <a:endParaRPr lang="en-US" sz="48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Dẫu bước đi buồn đau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đã quyết tiến bước với Chúa </a:t>
            </a:r>
            <a:endParaRPr lang="en-US" sz="48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dẫn đưa trọn đời</a:t>
            </a:r>
            <a:endParaRPr lang="en-US" sz="4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597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105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không còn sợ chi </a:t>
            </a:r>
            <a:endParaRPr lang="en-US" sz="48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dẫn lối bước tôi </a:t>
            </a:r>
            <a:endParaRPr lang="en-US" sz="48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 bao đường gian nguy</a:t>
            </a:r>
            <a:endParaRPr lang="en-US" sz="48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 tôi vẫn an bình </a:t>
            </a:r>
            <a:endParaRPr lang="en-US" sz="48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vi-VN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907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3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 ngày tôi tiến bước với Chúa </a:t>
            </a:r>
            <a:endParaRPr lang="en-US" sz="48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Dẫu lối đi khổ nạn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 ngày tôi tiến bước với Chúa </a:t>
            </a:r>
            <a:endParaRPr lang="en-US" sz="48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 vững tin Ngài luôn</a:t>
            </a:r>
          </a:p>
        </p:txBody>
      </p:sp>
    </p:spTree>
    <p:extLst>
      <p:ext uri="{BB962C8B-B14F-4D97-AF65-F5344CB8AC3E}">
        <p14:creationId xmlns:p14="http://schemas.microsoft.com/office/powerpoint/2010/main" val="33688223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3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 đường đời gai vướng mắc chắn lối</a:t>
            </a:r>
            <a:endParaRPr lang="en-US" sz="48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Dẫu bước đi buồn đau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đã quyết tiến bước với Chúa </a:t>
            </a:r>
            <a:endParaRPr lang="en-US" sz="48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dẫn đưa trọn đời</a:t>
            </a:r>
            <a:endParaRPr lang="en-US" sz="4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225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không còn sợ chi </a:t>
            </a:r>
            <a:endParaRPr lang="en-US" sz="48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dẫn lối bước tôi </a:t>
            </a:r>
            <a:endParaRPr lang="en-US" sz="48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 bao đường gian nguy</a:t>
            </a:r>
            <a:endParaRPr lang="en-US" sz="48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 tôi vẫn an bình </a:t>
            </a:r>
            <a:endParaRPr lang="en-US" sz="48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vi-VN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5238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 đường đời gai vướng mắc chắn lối </a:t>
            </a:r>
            <a:endParaRPr lang="en-US" sz="48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Dẫu bước đi buồn đau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đã quyết tiến bước với Chúa</a:t>
            </a:r>
            <a:endParaRPr lang="en-US" sz="48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Chúa dẫn đưa trọn đời</a:t>
            </a:r>
            <a:endParaRPr lang="en-US" sz="4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1110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 ĐƯỜNG ĐI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3482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Lên đường đi. Nào bước đi cùng Giê-xu.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Từ Bắc vào Nam nước tôi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Người người chưa từng nghe danh Ngài.</a:t>
            </a:r>
          </a:p>
        </p:txBody>
      </p:sp>
    </p:spTree>
    <p:extLst>
      <p:ext uri="{BB962C8B-B14F-4D97-AF65-F5344CB8AC3E}">
        <p14:creationId xmlns:p14="http://schemas.microsoft.com/office/powerpoint/2010/main" val="4087630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C38ABF-93D2-BC73-847B-EEA3728FA406}"/>
              </a:ext>
            </a:extLst>
          </p:cNvPr>
          <p:cNvSpPr txBox="1"/>
          <p:nvPr/>
        </p:nvSpPr>
        <p:spPr>
          <a:xfrm>
            <a:off x="100668" y="800310"/>
            <a:ext cx="12091332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/>
              <a:t>Ngài thăng thiên ngồi bên hữu Đức Chúa Trời Toàn Năng, là Cha.</a:t>
            </a:r>
          </a:p>
          <a:p>
            <a:endParaRPr lang="en-US" sz="3600"/>
          </a:p>
          <a:p>
            <a:r>
              <a:rPr lang="en-US" sz="3600"/>
              <a:t>Từ đó Ngài sẽ trở lại để xét đoán kẻ sống và kẻ chết.</a:t>
            </a:r>
          </a:p>
          <a:p>
            <a:endParaRPr lang="en-US" sz="3600"/>
          </a:p>
          <a:p>
            <a:r>
              <a:rPr lang="en-US" sz="3600"/>
              <a:t>Tôi tin Thánh Linh</a:t>
            </a:r>
          </a:p>
          <a:p>
            <a:endParaRPr lang="en-US" sz="3600"/>
          </a:p>
          <a:p>
            <a:r>
              <a:rPr lang="en-US" sz="3600"/>
              <a:t>Tôi tin Hội Thánh phổ thông, sự cảm thông của thánh đồ, sự tha tội, sự sống lại của thân thể và sự sống đời đời. A-men.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777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Lên đường đi. Dậy sóng Tin Lành nơi nơi.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Đâu đây còn nghe tiếng quê hương gọi mời.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Niềm vui sướng khắp nơi trào dâng.</a:t>
            </a:r>
          </a:p>
        </p:txBody>
      </p:sp>
    </p:spTree>
    <p:extLst>
      <p:ext uri="{BB962C8B-B14F-4D97-AF65-F5344CB8AC3E}">
        <p14:creationId xmlns:p14="http://schemas.microsoft.com/office/powerpoint/2010/main" val="34038948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Giê-xu yêu dấu ơi.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Chúng con giờ đây khát khao.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Ước mong Thánh Linh Chúa tuôn tràn mọi nơi.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Mong phục hưng đến mau.</a:t>
            </a:r>
          </a:p>
        </p:txBody>
      </p:sp>
    </p:spTree>
    <p:extLst>
      <p:ext uri="{BB962C8B-B14F-4D97-AF65-F5344CB8AC3E}">
        <p14:creationId xmlns:p14="http://schemas.microsoft.com/office/powerpoint/2010/main" val="4112897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Chúng con thành tâm với nhau.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Cúi xin Ngài sai chúng con vào đồng lúa.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Rừng hoang vu Chúa mở một con đường.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Dòng suối giữa sa mạc khô.</a:t>
            </a:r>
          </a:p>
        </p:txBody>
      </p:sp>
    </p:spTree>
    <p:extLst>
      <p:ext uri="{BB962C8B-B14F-4D97-AF65-F5344CB8AC3E}">
        <p14:creationId xmlns:p14="http://schemas.microsoft.com/office/powerpoint/2010/main" val="35538033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Thì dù gian lao khó nguy đừng nao sờn.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Vì mọi nơi Giê-xu ở đó.</a:t>
            </a:r>
          </a:p>
        </p:txBody>
      </p:sp>
    </p:spTree>
    <p:extLst>
      <p:ext uri="{BB962C8B-B14F-4D97-AF65-F5344CB8AC3E}">
        <p14:creationId xmlns:p14="http://schemas.microsoft.com/office/powerpoint/2010/main" val="23335750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Lên đường đi. Nào bước đi cùng Giê-xu.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Từ Bắc vào Nam nước tôi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Người người chưa từng nghe danh Ngài.</a:t>
            </a:r>
          </a:p>
        </p:txBody>
      </p:sp>
    </p:spTree>
    <p:extLst>
      <p:ext uri="{BB962C8B-B14F-4D97-AF65-F5344CB8AC3E}">
        <p14:creationId xmlns:p14="http://schemas.microsoft.com/office/powerpoint/2010/main" val="30072169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Lên đường đi. Dậy sóng Tin Lành nơi nơi.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Đâu đây còn nghe tiếng quê hương gọi mời.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Niềm vui sướng khắp nơi trào dâng.</a:t>
            </a:r>
          </a:p>
        </p:txBody>
      </p:sp>
    </p:spTree>
    <p:extLst>
      <p:ext uri="{BB962C8B-B14F-4D97-AF65-F5344CB8AC3E}">
        <p14:creationId xmlns:p14="http://schemas.microsoft.com/office/powerpoint/2010/main" val="10533424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ĐẾN MÃI MÃI</a:t>
            </a:r>
          </a:p>
        </p:txBody>
      </p:sp>
    </p:spTree>
    <p:extLst>
      <p:ext uri="{BB962C8B-B14F-4D97-AF65-F5344CB8AC3E}">
        <p14:creationId xmlns:p14="http://schemas.microsoft.com/office/powerpoint/2010/main" val="22038154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ĐK: Tất cả ô tội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 Cha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xoá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 con được chuộc bởi ân điển Chúa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 tay nhân từ kéo ôm con vào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 con bây giờ thấy Chúa yêu thương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7357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Gai đâm thấu buốt nơi trán Giê-xu.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 nhiêu rủa sả chất hết trên Ngài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Làn roi chứng minh cho cả thế giới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yêu con đến nỗi chết thay con</a:t>
            </a:r>
          </a:p>
        </p:txBody>
      </p:sp>
    </p:spTree>
    <p:extLst>
      <p:ext uri="{BB962C8B-B14F-4D97-AF65-F5344CB8AC3E}">
        <p14:creationId xmlns:p14="http://schemas.microsoft.com/office/powerpoint/2010/main" val="34026985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Cha đã xoá hết tất cả lỗi lầm.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 chết thế công lý đã trọn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Ngài quá yêu bằng lòng hy sinh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xin Thánh ý của Cha được trọn</a:t>
            </a:r>
          </a:p>
        </p:txBody>
      </p:sp>
    </p:spTree>
    <p:extLst>
      <p:ext uri="{BB962C8B-B14F-4D97-AF65-F5344CB8AC3E}">
        <p14:creationId xmlns:p14="http://schemas.microsoft.com/office/powerpoint/2010/main" val="3176355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 VUI</a:t>
            </a: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ĐK: Tất cả ô tội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 Cha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xoá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 con được chuộc bởi ân điển Chúa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 tay nhân từ kéo ôm con vào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 con bây giờ thấy Chúa yêu thương</a:t>
            </a:r>
          </a:p>
        </p:txBody>
      </p:sp>
    </p:spTree>
    <p:extLst>
      <p:ext uri="{BB962C8B-B14F-4D97-AF65-F5344CB8AC3E}">
        <p14:creationId xmlns:p14="http://schemas.microsoft.com/office/powerpoint/2010/main" val="35344118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Cho đến mãi mãi con sẽ ca tụng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 </a:t>
            </a:r>
            <a:r>
              <a:rPr lang="en-US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 Giê-xu 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mãi công bình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đã chết thay phục sinh vinh quang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Vua vinh hiển của con trọn đời.</a:t>
            </a:r>
          </a:p>
        </p:txBody>
      </p:sp>
    </p:spTree>
    <p:extLst>
      <p:ext uri="{BB962C8B-B14F-4D97-AF65-F5344CB8AC3E}">
        <p14:creationId xmlns:p14="http://schemas.microsoft.com/office/powerpoint/2010/main" val="15904035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ĐK(x2): Tất cả ô tội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 Cha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xoá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 con được chuộc bởi ân điển Chúa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 tay nhân từ kéo ôm con vào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 con bây giờ thấy Chúa yêu thương</a:t>
            </a:r>
            <a:endParaRPr lang="en-US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2958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ĐK: Ha-le-lu-ja, Ha-le-lu-ja.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Ha-le-lu-ja ngợi </a:t>
            </a:r>
            <a:r>
              <a:rPr lang="en-US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 Giê-xu</a:t>
            </a:r>
            <a:endParaRPr lang="en-US" sz="4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Ha-le-lu-ja, Ha-le-lu-ja.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Ha-le-lu-ja ngợi </a:t>
            </a:r>
            <a:r>
              <a:rPr lang="en-US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 Giê-xu</a:t>
            </a:r>
            <a:endParaRPr lang="en-US" sz="4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7304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4623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3598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vi-VN" sz="4400">
                <a:solidFill>
                  <a:srgbClr val="0070C0"/>
                </a:solidFill>
                <a:cs typeface="Arial" panose="020B0604020202020204" pitchFamily="34" charset="0"/>
              </a:rPr>
              <a:t>‘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Lạy Cha chúng con ở trên trời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Danh Cha được tôn thánh;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Nước 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Cha được đến,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Ý Cha được nên, ở đất như ở trời!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Xin cho chúng con hôm nay 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đồ ăn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 đủ ngày;</a:t>
            </a:r>
          </a:p>
        </p:txBody>
      </p:sp>
    </p:spTree>
    <p:extLst>
      <p:ext uri="{BB962C8B-B14F-4D97-AF65-F5344CB8AC3E}">
        <p14:creationId xmlns:p14="http://schemas.microsoft.com/office/powerpoint/2010/main" val="2742994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Xin tha tội cho chúng con,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Như chúng con đã tha những kẻ 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phạm tội nghịch cùng 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chúng con;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Xin 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chớ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 để chúng con bị cám dỗ,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Nhưng cứu chúng con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 ra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 khỏi điều ác!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(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Vì 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nước quyền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vinh hiển 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đều thuộc về Ch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a đời đời, vô cùng ,A men)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7887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lê lu ha lê lu 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lê lu ha lê lu 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lê lu ha lê lu 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lê lu gia A men.</a:t>
            </a:r>
          </a:p>
        </p:txBody>
      </p:sp>
    </p:spTree>
    <p:extLst>
      <p:ext uri="{BB962C8B-B14F-4D97-AF65-F5344CB8AC3E}">
        <p14:creationId xmlns:p14="http://schemas.microsoft.com/office/powerpoint/2010/main" val="6862385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24330-E2E4-F2DD-028A-265728512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FF0000"/>
                </a:solidFill>
              </a:rPr>
              <a:t>THI THIÊN 51</a:t>
            </a:r>
          </a:p>
        </p:txBody>
      </p:sp>
    </p:spTree>
    <p:extLst>
      <p:ext uri="{BB962C8B-B14F-4D97-AF65-F5344CB8AC3E}">
        <p14:creationId xmlns:p14="http://schemas.microsoft.com/office/powerpoint/2010/main" val="969236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hoài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hoài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 Chúa Trời ôi! Xin thương xót con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lòng nhân từ của Chúa;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xóa các sự vi phạm con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đức bác ái của Chúa.</a:t>
            </a:r>
            <a:endParaRPr lang="en-US" sz="6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7338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rửa sạch hết mọi gian ác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thanh tẩy tội lỗi con.</a:t>
            </a:r>
          </a:p>
        </p:txBody>
      </p:sp>
    </p:spTree>
    <p:extLst>
      <p:ext uri="{BB962C8B-B14F-4D97-AF65-F5344CB8AC3E}">
        <p14:creationId xmlns:p14="http://schemas.microsoft.com/office/powerpoint/2010/main" val="16936564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7200">
                <a:solidFill>
                  <a:srgbClr val="0070C0"/>
                </a:solidFill>
                <a:cs typeface="Arial" panose="020B0604020202020204" pitchFamily="34" charset="0"/>
              </a:rPr>
              <a:t>3</a:t>
            </a:r>
            <a:endParaRPr lang="en-US" sz="72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Vì con nhận biết các sự vi phạm con,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Và tội lỗi con hằng ở trước mặt con.</a:t>
            </a:r>
          </a:p>
        </p:txBody>
      </p:sp>
    </p:spTree>
    <p:extLst>
      <p:ext uri="{BB962C8B-B14F-4D97-AF65-F5344CB8AC3E}">
        <p14:creationId xmlns:p14="http://schemas.microsoft.com/office/powerpoint/2010/main" val="28073254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vi-VN" sz="7200">
                <a:solidFill>
                  <a:srgbClr val="0070C0"/>
                </a:solidFill>
                <a:cs typeface="Arial" panose="020B0604020202020204" pitchFamily="34" charset="0"/>
              </a:rPr>
              <a:t>4</a:t>
            </a: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Con đã phạm tội với Chúa, chỉ với một mình Chúa thôi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Và làm điều ác dưới mắt Chúa.</a:t>
            </a:r>
            <a:endParaRPr lang="en-US" sz="66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Để Chúa bày tỏ đức công chính khi Ngài tuyên phán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Và sự thanh sạch khi Ngài phán xét.</a:t>
            </a:r>
            <a:endParaRPr lang="vi-VN" sz="6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2223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7200">
                <a:solidFill>
                  <a:srgbClr val="0070C0"/>
                </a:solidFill>
                <a:cs typeface="Arial" panose="020B0604020202020204" pitchFamily="34" charset="0"/>
              </a:rPr>
              <a:t>5</a:t>
            </a:r>
            <a:endParaRPr lang="en-US" sz="72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Thật, con sinh ra trong sự gian ác,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Mẹ con đã hoài thai con trong tội lỗi.</a:t>
            </a:r>
            <a:endParaRPr lang="vi-VN" sz="6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9519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7200">
                <a:solidFill>
                  <a:srgbClr val="0070C0"/>
                </a:solidFill>
                <a:cs typeface="Arial" panose="020B0604020202020204" pitchFamily="34" charset="0"/>
              </a:rPr>
              <a:t>6</a:t>
            </a:r>
            <a:endParaRPr lang="en-US" sz="72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Nầy, Chúa muốn sự chân thật trong tâm hồn;</a:t>
            </a:r>
            <a:endParaRPr lang="en-US" sz="66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Chúa sẽ dạy con sự khôn ngoan trong nơi sâu kín của lòng con.</a:t>
            </a:r>
          </a:p>
        </p:txBody>
      </p:sp>
    </p:spTree>
    <p:extLst>
      <p:ext uri="{BB962C8B-B14F-4D97-AF65-F5344CB8AC3E}">
        <p14:creationId xmlns:p14="http://schemas.microsoft.com/office/powerpoint/2010/main" val="8300873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7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Xin lấy chùm bài hương tẩy sạch tội lỗi con thì con sẽ được tinh sạch;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Cầu Chúa rửa con thì con sẽ trở nên trắng hơn tuyết.</a:t>
            </a:r>
            <a:endParaRPr lang="vi-VN" sz="6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703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8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Chúa sẽ khiến con nghe tiếng vui vẻ, mừng rỡ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Để các xương cốt mà Ngài đã bẻ gãy được hoan lạc.</a:t>
            </a:r>
          </a:p>
        </p:txBody>
      </p:sp>
    </p:spTree>
    <p:extLst>
      <p:ext uri="{BB962C8B-B14F-4D97-AF65-F5344CB8AC3E}">
        <p14:creationId xmlns:p14="http://schemas.microsoft.com/office/powerpoint/2010/main" val="13869629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9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Xin Chúa ngoảnh mặt khỏi các tội lỗi con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Và bôi xóa mọi gian ác của con.</a:t>
            </a:r>
          </a:p>
        </p:txBody>
      </p:sp>
    </p:spTree>
    <p:extLst>
      <p:ext uri="{BB962C8B-B14F-4D97-AF65-F5344CB8AC3E}">
        <p14:creationId xmlns:p14="http://schemas.microsoft.com/office/powerpoint/2010/main" val="100176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10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Đức Chúa Trời ôi! Xin dựng nên trong con một lòng trong sạch</a:t>
            </a:r>
            <a:endParaRPr lang="en-US" sz="66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Và làm mới lại trong con một tâm linh ngay thẳng.</a:t>
            </a:r>
          </a:p>
        </p:txBody>
      </p:sp>
    </p:spTree>
    <p:extLst>
      <p:ext uri="{BB962C8B-B14F-4D97-AF65-F5344CB8AC3E}">
        <p14:creationId xmlns:p14="http://schemas.microsoft.com/office/powerpoint/2010/main" val="4009737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0620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11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Xin đừng từ bỏ con khỏi mặt Chúa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Cũng đừng cất Thánh Linh Chúa khỏi con.</a:t>
            </a:r>
            <a:endParaRPr lang="vi-VN" sz="6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0755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12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Xin phục hồi niềm vui cứu rỗi của Chúa cho con,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Và lấy tinh thần khoan dung mà nâng đỡ con.</a:t>
            </a:r>
          </a:p>
        </p:txBody>
      </p:sp>
    </p:spTree>
    <p:extLst>
      <p:ext uri="{BB962C8B-B14F-4D97-AF65-F5344CB8AC3E}">
        <p14:creationId xmlns:p14="http://schemas.microsoft.com/office/powerpoint/2010/main" val="30858881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13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Bấy giờ con sẽ dạy đường lối Chúa cho kẻ vi phạm</a:t>
            </a:r>
            <a:endParaRPr lang="en-US" sz="66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Và tội nhân sẽ trở về cùng Ngài.</a:t>
            </a:r>
          </a:p>
        </p:txBody>
      </p:sp>
    </p:spTree>
    <p:extLst>
      <p:ext uri="{BB962C8B-B14F-4D97-AF65-F5344CB8AC3E}">
        <p14:creationId xmlns:p14="http://schemas.microsoft.com/office/powerpoint/2010/main" val="20987644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14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Lạy Đức Chúa Trời, xin giải cứu con khỏi tội làm đổ huyết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Lạy Đức Chúa Trời về sự cứu rỗi của con,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Lưỡi con sẽ ca ngợi sự công chính của Ngài.</a:t>
            </a:r>
          </a:p>
        </p:txBody>
      </p:sp>
    </p:spTree>
    <p:extLst>
      <p:ext uri="{BB962C8B-B14F-4D97-AF65-F5344CB8AC3E}">
        <p14:creationId xmlns:p14="http://schemas.microsoft.com/office/powerpoint/2010/main" val="154622211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15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Chúa ơi, xin mở môi con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Và miệng con sẽ truyền ra sự ca ngợi Chúa.</a:t>
            </a:r>
          </a:p>
        </p:txBody>
      </p:sp>
    </p:spTree>
    <p:extLst>
      <p:ext uri="{BB962C8B-B14F-4D97-AF65-F5344CB8AC3E}">
        <p14:creationId xmlns:p14="http://schemas.microsoft.com/office/powerpoint/2010/main" val="282602982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16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Vì Chúa không ưa thích sinh tế, dù con có hiến dâng.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Tế lễ thiêu cũng không đẹp lòng Chúa.</a:t>
            </a:r>
          </a:p>
        </p:txBody>
      </p:sp>
    </p:spTree>
    <p:extLst>
      <p:ext uri="{BB962C8B-B14F-4D97-AF65-F5344CB8AC3E}">
        <p14:creationId xmlns:p14="http://schemas.microsoft.com/office/powerpoint/2010/main" val="59212191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17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Sinh tế đẹp lòng Đức Chúa Trời, ấy là tâm linh đau thương;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Đức Chúa Trời ôi! Lòng đau thương thống hối Chúa không khinh dể đâu.</a:t>
            </a:r>
            <a:endParaRPr lang="vi-VN" sz="6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48085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18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Cầu xin Chúa làm điều lành cho Si-ôn theo ý tốt Ngài;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Hãy xây cất các tường thành Giê-ru-sa-lem.</a:t>
            </a:r>
          </a:p>
        </p:txBody>
      </p:sp>
    </p:spTree>
    <p:extLst>
      <p:ext uri="{BB962C8B-B14F-4D97-AF65-F5344CB8AC3E}">
        <p14:creationId xmlns:p14="http://schemas.microsoft.com/office/powerpoint/2010/main" val="30954664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19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Bấy giờ, Chúa sẽ ưa thích các tế lễ công chính,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Cùng tất cả tế lễ thiêu và các sinh tế.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Rồi người ta sẽ dâng bò đực trên bàn thờ của Chúa.</a:t>
            </a:r>
          </a:p>
        </p:txBody>
      </p:sp>
    </p:spTree>
    <p:extLst>
      <p:ext uri="{BB962C8B-B14F-4D97-AF65-F5344CB8AC3E}">
        <p14:creationId xmlns:p14="http://schemas.microsoft.com/office/powerpoint/2010/main" val="3117732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 tôi luôn đi bên Chúa hoài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phút giây lòng tôi vui mừng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 tôi luôn đi bên Chúa hoài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phút giây lòng tôi vui mừng</a:t>
            </a:r>
            <a:endParaRPr lang="en-US" sz="4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077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829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 NOEL LẠI VỀ</a:t>
            </a:r>
          </a:p>
        </p:txBody>
      </p:sp>
    </p:spTree>
    <p:extLst>
      <p:ext uri="{BB962C8B-B14F-4D97-AF65-F5344CB8AC3E}">
        <p14:creationId xmlns:p14="http://schemas.microsoft.com/office/powerpoint/2010/main" val="308067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1831</Words>
  <Application>Microsoft Office PowerPoint</Application>
  <PresentationFormat>Widescreen</PresentationFormat>
  <Paragraphs>292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 THIÊN 51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99</cp:revision>
  <dcterms:created xsi:type="dcterms:W3CDTF">2022-02-21T03:27:55Z</dcterms:created>
  <dcterms:modified xsi:type="dcterms:W3CDTF">2023-11-25T14:43:29Z</dcterms:modified>
</cp:coreProperties>
</file>