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27-03-2022)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4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5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bấy duy Ngài, nguyền bính thay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Ngài đại năng cao cả quyền oai.</a:t>
            </a:r>
          </a:p>
        </p:txBody>
      </p:sp>
    </p:spTree>
    <p:extLst>
      <p:ext uri="{BB962C8B-B14F-4D97-AF65-F5344CB8AC3E}">
        <p14:creationId xmlns:p14="http://schemas.microsoft.com/office/powerpoint/2010/main" val="181352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CHÚA VUA CHÍ CAO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Chúa Vua chí cao!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Ngài ngự trên ngôi đời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Quyền năng, vinh hiển, vô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Vạn vật quỳ gối chúc tôn.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Chúa Vua hiển vinh!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Trần gian suy tôn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Lòng con ca chúc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Thật thánh thay Vua Giê-xu.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Lòng này ngày đêm thức canh.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Đợi chờ ngày Vua tái lâm.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Lòng mong ước Chúa mau trở lại.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Vì Ngài là Vua các Vua.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Đại quyền, đại năng,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Ngài phục lâm nay mai.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Ha-lê-lu-gia!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Ngợi khen Vua trên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Ngài sẽ mau tới làm Chúa quản cai đời đời.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9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9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39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CẦU NGUYỆN CHO VIỆT NAM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ÔI CON QUỲ ĐÂY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LÒNG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VỀ VIỆT NAM</a:t>
            </a:r>
          </a:p>
        </p:txBody>
      </p:sp>
    </p:spTree>
    <p:extLst>
      <p:ext uri="{BB962C8B-B14F-4D97-AF65-F5344CB8AC3E}">
        <p14:creationId xmlns:p14="http://schemas.microsoft.com/office/powerpoint/2010/main" val="257504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CỨU LẤY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TỘC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HỌ ĐANG GẶP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KHỐN KHÓ</a:t>
            </a:r>
          </a:p>
        </p:txBody>
      </p:sp>
    </p:spTree>
    <p:extLst>
      <p:ext uri="{BB962C8B-B14F-4D97-AF65-F5344CB8AC3E}">
        <p14:creationId xmlns:p14="http://schemas.microsoft.com/office/powerpoint/2010/main" val="2988937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MỞ MẮT CHO HỌ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THẤY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MỞ TAI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NGHE ĐƯỢC TIẾNG NGÀI</a:t>
            </a:r>
          </a:p>
        </p:txBody>
      </p:sp>
    </p:spTree>
    <p:extLst>
      <p:ext uri="{BB962C8B-B14F-4D97-AF65-F5344CB8AC3E}">
        <p14:creationId xmlns:p14="http://schemas.microsoft.com/office/powerpoint/2010/main" val="179631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XIN CHA THỨ THA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TỘI LỖI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 ĐÃ LÀM</a:t>
            </a:r>
          </a:p>
        </p:txBody>
      </p:sp>
    </p:spTree>
    <p:extLst>
      <p:ext uri="{BB962C8B-B14F-4D97-AF65-F5344CB8AC3E}">
        <p14:creationId xmlns:p14="http://schemas.microsoft.com/office/powerpoint/2010/main" val="19347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LẮNG NGHE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CON KÊU CẦU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NHẬM LỜI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CON CẤT TIẾNG KÊU VAN</a:t>
            </a:r>
          </a:p>
        </p:txBody>
      </p:sp>
    </p:spTree>
    <p:extLst>
      <p:ext uri="{BB962C8B-B14F-4D97-AF65-F5344CB8AC3E}">
        <p14:creationId xmlns:p14="http://schemas.microsoft.com/office/powerpoint/2010/main" val="203245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CHỈ CÓ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 CỨU ĐƯỢC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HỒN NGƯỜI VIỆT NAM</a:t>
            </a:r>
          </a:p>
        </p:txBody>
      </p:sp>
    </p:spTree>
    <p:extLst>
      <p:ext uri="{BB962C8B-B14F-4D97-AF65-F5344CB8AC3E}">
        <p14:creationId xmlns:p14="http://schemas.microsoft.com/office/powerpoint/2010/main" val="308418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4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muôn người yêu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tôn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tụng danh Thánh.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tay cao lên,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ngôi đền thờ thánh.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của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6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GIÊ-XU CHÚC TÔN 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0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Giê-xu! Chúc tôn Giê-xu!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Chúng con luôn vui trong Danh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Tâm linh, cả cuộc sống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tâm hồn thuộc Ngài, duy Chúa!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7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Vua muôn vua: Giê-xu! 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Đã chết thế vì con, tình Cha cao quý.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Vua muôn vua: Giê-xu!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VInh quang duy thuộc Ngài đến muôn ngàn năm.</a:t>
            </a:r>
          </a:p>
        </p:txBody>
      </p:sp>
    </p:spTree>
    <p:extLst>
      <p:ext uri="{BB962C8B-B14F-4D97-AF65-F5344CB8AC3E}">
        <p14:creationId xmlns:p14="http://schemas.microsoft.com/office/powerpoint/2010/main" val="302052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1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611</Words>
  <Application>Microsoft Office PowerPoint</Application>
  <PresentationFormat>Widescreen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2022-03-26T14:30:21Z</dcterms:modified>
</cp:coreProperties>
</file>