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257" r:id="rId4"/>
    <p:sldId id="258" r:id="rId5"/>
    <p:sldId id="304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6" r:id="rId30"/>
    <p:sldId id="292" r:id="rId31"/>
    <p:sldId id="298" r:id="rId32"/>
    <p:sldId id="299" r:id="rId33"/>
    <p:sldId id="300" r:id="rId34"/>
    <p:sldId id="301" r:id="rId35"/>
    <p:sldId id="302" r:id="rId36"/>
    <p:sldId id="303" r:id="rId37"/>
    <p:sldId id="293" r:id="rId38"/>
    <p:sldId id="294" r:id="rId39"/>
    <p:sldId id="295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4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NGÀY 27-08-2023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68939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BAN THÊM DẦU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253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ban cho thêm dầu cháy trong lòng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cho tâm linh bùng cháy luôn.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ban cho thêm dầu cháy trong lòng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 Linh Cha chiếu sáng trong con đêm ngày.</a:t>
            </a:r>
          </a:p>
        </p:txBody>
      </p:sp>
    </p:spTree>
    <p:extLst>
      <p:ext uri="{BB962C8B-B14F-4D97-AF65-F5344CB8AC3E}">
        <p14:creationId xmlns:p14="http://schemas.microsoft.com/office/powerpoint/2010/main" val="4108655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hô-sa-na, hát hô-sa-na.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cho Ngài là vua đời đời sáng ngời.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hô-sa-na, hát hô-sa-na.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cho Ngài là Vua muôn vua.</a:t>
            </a:r>
          </a:p>
        </p:txBody>
      </p:sp>
    </p:spTree>
    <p:extLst>
      <p:ext uri="{BB962C8B-B14F-4D97-AF65-F5344CB8AC3E}">
        <p14:creationId xmlns:p14="http://schemas.microsoft.com/office/powerpoint/2010/main" val="175722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CHÚNG CON LÀM MỘT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944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 nay chúng con xin Ngài Chúa ơi!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viếng thăm dân tộc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 lại trong mỗi tấm lòng,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vinh hiển Chúa tỏa soi qua chúng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31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Christ.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305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</p:txBody>
      </p:sp>
    </p:spTree>
    <p:extLst>
      <p:ext uri="{BB962C8B-B14F-4D97-AF65-F5344CB8AC3E}">
        <p14:creationId xmlns:p14="http://schemas.microsoft.com/office/powerpoint/2010/main" val="3337289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 tình yêu của Chúa kết chúng con làm một.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443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anh với tôi, ta cùng chúc tôn Giê-xu khắp trần gian.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giờ đây chúng con xin Ngài làm cho chúng con hiệp một trong Ngài.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950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421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Christ!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405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VUA CHÍ CAO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813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Vua chí cao!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ngự trên ngôi đời đời.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 năng, vinh hiển, vô song.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Vạn vật quỳ gối chúc tôn.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998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Vua hiển vinh!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 gian suy tôn danh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ca chúc danh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 thánh thay Vua Giê-xu.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187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này ngày đêm thức canh.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Đợi chờ ngày Vua tái lâm.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mong ước Chúa mau trở lại.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65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Ngài là Vua các Vua.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quyền, đại năng, hiển vinh.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phục lâm nay mai.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403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Ha-lê-lu-gia!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 khen Vua trên muôn loài.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sẽ mau tới làm Chúa quản cai đời đời.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021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6649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60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6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Chúa Trời là nơi nương náu và sức mạnh của chúng con,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hằng giúp đỡ trong cơn hoạn nạn.</a:t>
            </a:r>
            <a:endParaRPr lang="en-US" sz="6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33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VỖ TAY VUI</a:t>
            </a: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vậy, chúng con chẳng sợ hãi dù đất biến đổi,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 rung chuyển và bị quăng vào lòng biển. </a:t>
            </a:r>
            <a:endParaRPr lang="en-US" sz="6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058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 nước biển ầm ầm sôi bọt</a:t>
            </a:r>
            <a:endParaRPr lang="en-US" sz="6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các núi rung chuyển vì địa chấn.</a:t>
            </a:r>
            <a:endParaRPr lang="en-US" sz="6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7499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một dòng sông, nước nó làm vui thành của Đức Chúa Trời,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nơi thánh, chỗ ở của Đấng Chí Cao.</a:t>
            </a:r>
            <a:endParaRPr lang="en-US" sz="6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297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5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Đức Chúa Trời ở giữa thành ấy, nó sẽ không bị rúng động.</a:t>
            </a:r>
            <a:endParaRPr lang="en-US" sz="6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Vừa rạng đông Đức Chúa Trời sẽ giúp đỡ nó.</a:t>
            </a:r>
            <a:endParaRPr lang="vi-VN" sz="6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22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6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Các dân náo loạn, các nước rúng động;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Ngài lên tiếng, đất liền tan chảy.</a:t>
            </a:r>
            <a:endParaRPr lang="vi-VN" sz="6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67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7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Đức Giê-hô-va vạn quân ở cùng chúng con;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Đức Chúa Trời của Gia-cốp là nơi nương náu của chúng con.</a:t>
            </a:r>
            <a:endParaRPr lang="vi-VN" sz="6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6325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8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Hãy đến xem các công việc của Đức Giê-hô-va,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Sự hoang tàn mà Ngài đã làm trên đất.</a:t>
            </a:r>
            <a:endParaRPr lang="vi-VN" sz="6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4882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dẹp yên giặc giã cho đến tận cùng trái đất,</a:t>
            </a:r>
            <a:endParaRPr lang="en-US" sz="6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Bẻ gãy cung, chặt giáo ra từng mảnh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đốt cháy các chiến xa.</a:t>
            </a:r>
            <a:endParaRPr lang="en-US" sz="6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59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10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Hãy yên lặng và biết rằng Ta là Đức Chúa Trời;</a:t>
            </a:r>
            <a:endParaRPr lang="en-US" sz="60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Ta sẽ được tôn cao trong các nước,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Ta sẽ được tôn cao trên đất nầy.</a:t>
            </a:r>
            <a:endParaRPr lang="vi-VN" sz="6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051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11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Đức Giê-hô-va vạn quân ở cùng chúng con;</a:t>
            </a:r>
          </a:p>
          <a:p>
            <a:pPr marL="0" indent="0" algn="ctr">
              <a:buNone/>
            </a:pPr>
            <a:r>
              <a:rPr lang="vi-VN" sz="6000">
                <a:solidFill>
                  <a:srgbClr val="0070C0"/>
                </a:solidFill>
                <a:cs typeface="Arial" panose="020B0604020202020204" pitchFamily="34" charset="0"/>
              </a:rPr>
              <a:t>Đức Chúa Trời của Gia-cốp là nơi nương náu của chúng con.</a:t>
            </a:r>
            <a:endParaRPr lang="vi-VN" sz="60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731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vỗ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reo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ngài ngự trên ngôi vua đang trị vì(x2)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155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vương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đắc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ca.</a:t>
            </a:r>
          </a:p>
        </p:txBody>
      </p:sp>
    </p:spTree>
    <p:extLst>
      <p:ext uri="{BB962C8B-B14F-4D97-AF65-F5344CB8AC3E}">
        <p14:creationId xmlns:p14="http://schemas.microsoft.com/office/powerpoint/2010/main" val="922834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264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 ĐỜI TÔI</a:t>
            </a:r>
          </a:p>
        </p:txBody>
      </p:sp>
    </p:spTree>
    <p:extLst>
      <p:ext uri="{BB962C8B-B14F-4D97-AF65-F5344CB8AC3E}">
        <p14:creationId xmlns:p14="http://schemas.microsoft.com/office/powerpoint/2010/main" val="287322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Đa-Vít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</a:p>
        </p:txBody>
      </p:sp>
    </p:spTree>
    <p:extLst>
      <p:ext uri="{BB962C8B-B14F-4D97-AF65-F5344CB8AC3E}">
        <p14:creationId xmlns:p14="http://schemas.microsoft.com/office/powerpoint/2010/main" val="3656936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808</Words>
  <Application>Microsoft Office PowerPoint</Application>
  <PresentationFormat>Widescreen</PresentationFormat>
  <Paragraphs>138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26</cp:revision>
  <dcterms:created xsi:type="dcterms:W3CDTF">2022-02-21T03:27:55Z</dcterms:created>
  <dcterms:modified xsi:type="dcterms:W3CDTF">2023-08-27T02:04:58Z</dcterms:modified>
</cp:coreProperties>
</file>