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-11-2022)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ta hãy hát xướng ngợi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CA VANG HA LÊ LU GIA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MUÔN NHU CẦU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6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sức thiêng chúng con dựa nương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báo vật mà con mong tìm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2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mến yêu Chúa hơn ngọc châu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tha hết mọi tội lỗi trong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1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thay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0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mang hết bao nhiêu ô nhục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sống lại và sống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con vấp chân Chúa nâng vực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tim héo tàn Ngài khiến tươi cười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thay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66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TÔN CHA MUÔN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46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hoàng vương kính trọng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Cất tiếng hát khen và tôn vinh. Cho con dâng lên nơi Cha đời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chính Cha – Chúa của vũ trụ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chính Cha – Chúa của muôn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loài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67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4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99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5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NHƯ ĐA-VÍT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5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hát lên giống như Đa-vít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2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hát lên giống như Đa-vít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2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38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Ngài, tôn vinh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591</Words>
  <Application>Microsoft Office PowerPoint</Application>
  <PresentationFormat>Widescreen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2022-11-26T14:35:24Z</dcterms:modified>
</cp:coreProperties>
</file>