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0" r:id="rId3"/>
    <p:sldId id="343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1" r:id="rId14"/>
    <p:sldId id="590" r:id="rId15"/>
    <p:sldId id="592" r:id="rId16"/>
    <p:sldId id="591" r:id="rId17"/>
    <p:sldId id="593" r:id="rId18"/>
    <p:sldId id="594" r:id="rId19"/>
    <p:sldId id="597" r:id="rId20"/>
    <p:sldId id="596" r:id="rId21"/>
    <p:sldId id="595" r:id="rId22"/>
    <p:sldId id="363" r:id="rId23"/>
    <p:sldId id="598" r:id="rId24"/>
    <p:sldId id="543" r:id="rId25"/>
    <p:sldId id="286" r:id="rId26"/>
    <p:sldId id="287" r:id="rId27"/>
    <p:sldId id="289" r:id="rId28"/>
    <p:sldId id="290" r:id="rId29"/>
    <p:sldId id="291" r:id="rId30"/>
    <p:sldId id="483" r:id="rId31"/>
    <p:sldId id="626" r:id="rId32"/>
    <p:sldId id="627" r:id="rId33"/>
    <p:sldId id="628" r:id="rId34"/>
    <p:sldId id="629" r:id="rId35"/>
    <p:sldId id="630" r:id="rId36"/>
    <p:sldId id="631" r:id="rId37"/>
    <p:sldId id="63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312" y="108"/>
      </p:cViewPr>
      <p:guideLst/>
    </p:cSldViewPr>
  </p:slideViewPr>
  <p:outlineViewPr>
    <p:cViewPr>
      <p:scale>
        <a:sx n="33" d="100"/>
        <a:sy n="33" d="100"/>
      </p:scale>
      <p:origin x="0" y="-13158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28-04-2024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CHÚA ĐƯỢC TÔN CAO</a:t>
            </a:r>
          </a:p>
        </p:txBody>
      </p:sp>
    </p:spTree>
    <p:extLst>
      <p:ext uri="{BB962C8B-B14F-4D97-AF65-F5344CB8AC3E}">
        <p14:creationId xmlns:p14="http://schemas.microsoft.com/office/powerpoint/2010/main" val="336313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Giờ này lòng con hướng về Ngài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Giê-xu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Quỳ nơi đây trọn lòng con đây tôn vinh.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1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100" b="1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Cùng </a:t>
            </a:r>
            <a:r>
              <a:rPr lang="vi-VN" sz="4000" b="1" dirty="0">
                <a:cs typeface="Arial" panose="020B0604020202020204" pitchFamily="34" charset="0"/>
              </a:rPr>
              <a:t>nhau đưa cao đôi tay và cất tiếng hát vang đến ngôi Ngài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Tại nơi đây Chúa được vinh </a:t>
            </a:r>
            <a:r>
              <a:rPr lang="vi-VN" sz="4000" b="1">
                <a:cs typeface="Arial" panose="020B0604020202020204" pitchFamily="34" charset="0"/>
              </a:rPr>
              <a:t>hiển.</a:t>
            </a:r>
            <a:endParaRPr lang="en-US" sz="4000" b="1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Cùng nhau đưa cao đôi tay và cất tiếng hát vang đến ngôi Ngài</a:t>
            </a:r>
            <a:endParaRPr lang="en-US" sz="4000" b="1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Tại nơi đây Chúa được tôn cao.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6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6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A7775-0B0D-2DEC-D504-5A9F1A5A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B82C4-2755-DDC1-59AA-7BAE972D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dân. Mau hãy vỗ tay, lấy tiếng thắng trận mà reo mừng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Ngài thật đáng kính.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lớn trên cả trái đất.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A7775-0B0D-2DEC-D504-5A9F1A5A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B82C4-2755-DDC1-59AA-7BAE972D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Chúa của cả thế giới.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cai trị mọi dân.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các dân các nước phải suy phục dưới Vua hiển vinh.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A7775-0B0D-2DEC-D504-5A9F1A5A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B82C4-2755-DDC1-59AA-7BAE972D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lên. Hãy hát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lên. Ca ngợi Chúa Trời.</a:t>
            </a:r>
          </a:p>
        </p:txBody>
      </p:sp>
    </p:spTree>
    <p:extLst>
      <p:ext uri="{BB962C8B-B14F-4D97-AF65-F5344CB8AC3E}">
        <p14:creationId xmlns:p14="http://schemas.microsoft.com/office/powerpoint/2010/main" val="412052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AD6EB0-737D-C08D-9D4B-FD69F0B48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7F54EC5-CC51-CF07-0F18-9D1D6E4D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1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0E153-E0BD-A291-CD0B-620B6218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2CFA817-0886-F821-C1B6-8E4C3C01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đáng chúc tôn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đáng chúc tôn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thay!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5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0E153-E0BD-A291-CD0B-620B6218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2CFA817-0886-F821-C1B6-8E4C3C01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tôn vinh hết trọn lòng,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 tâm vẹn toàn.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ô nhơ Chúa xoá sạch rồi.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đầy lòng thương xót.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0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0E153-E0BD-A291-CD0B-620B6218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2CFA817-0886-F821-C1B6-8E4C3C01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hết trọn lòng,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 tâm vẹn toàn,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ô nhơ Chúa xoá sạch rồi.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4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0E153-E0BD-A291-CD0B-620B6218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2CFA817-0886-F821-C1B6-8E4C3C01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 giờ đây chúng con tôn cao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xứng danh quyền oai.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con khát khao tôn cao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0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r>
              <a:rPr lang="en-US" sz="12800">
                <a:solidFill>
                  <a:srgbClr val="FF0000"/>
                </a:solidFill>
              </a:rPr>
              <a:t>Thi-Thiên 39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nói rằng: “Con sẽ giữ các đường lối con,</a:t>
            </a:r>
            <a:endParaRPr lang="en-US" sz="6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giữ lưỡi con không phạm tội: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khi kẻ ác ở trước mặt con,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 Con sẽ khớp miệng con lại.”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câm nín, không nói;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nỗi lời lành cũng không ra khỏi miệng con;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nỗi đau đớn cứ dâng lên.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Lòng con như nung như đốt,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Khi con suy ngẫm, lửa bùng cháy lên;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Bấy giờ lưỡi con nói:</a:t>
            </a: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“Lạy Đức Giê-hô-va, xin cho con biết sự cuối cùng của đời con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Và số các ngày con là thế nào;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Xin cho con biết đời mình mỏng manh dường bao!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Kìa Chúa khiến tháng ngày của con dài bằng gang tay,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Và đời con là con số không trước mặt Chúa;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Phải, mỗi người dù đứng vững cũng chỉ như hơi thở. (Sê-la)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mỗi người bước đi như cái bóng.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nấy đều bôn ba vô ích;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ta chất chứa của cải nhưng chẳng biết ai sẽ thu lấy.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Chúa, bây giờ con trông mong gì?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 hi vọng của con ở nơi Chúa.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giải cứu con khỏi mọi vi phạm;</a:t>
            </a:r>
            <a:endParaRPr lang="en-US" sz="6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 khiến con trở nên sự nhuốc nhơ cho kẻ ngu dại.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Con câm chẳng mở miệng ra,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Vì Chúa đã làm điều ấy.</a:t>
            </a:r>
          </a:p>
        </p:txBody>
      </p:sp>
    </p:spTree>
    <p:extLst>
      <p:ext uri="{BB962C8B-B14F-4D97-AF65-F5344CB8AC3E}">
        <p14:creationId xmlns:p14="http://schemas.microsoft.com/office/powerpoint/2010/main" val="2667836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Xin cất khỏi con sự trừng phạt của Chúa: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Con kiệt sức bởi cơn giận của tay Ngài.</a:t>
            </a:r>
          </a:p>
        </p:txBody>
      </p:sp>
    </p:spTree>
    <p:extLst>
      <p:ext uri="{BB962C8B-B14F-4D97-AF65-F5344CB8AC3E}">
        <p14:creationId xmlns:p14="http://schemas.microsoft.com/office/powerpoint/2010/main" val="2629911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Khi Chúa trách phạt loài người vì gian ác,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Ngài làm tiêu tan vẻ đẹp nó khác nào mối mọt: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Thật đời người vô nghĩa phù du! (Sê-la)</a:t>
            </a:r>
          </a:p>
        </p:txBody>
      </p:sp>
    </p:spTree>
    <p:extLst>
      <p:ext uri="{BB962C8B-B14F-4D97-AF65-F5344CB8AC3E}">
        <p14:creationId xmlns:p14="http://schemas.microsoft.com/office/powerpoint/2010/main" val="614071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ôi! Xin lắng nghe lời cầu nguyện con,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tai nghe tiếng kêu cầu của con;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chớ im lặng trước nước mắt con</a:t>
            </a:r>
            <a:endParaRPr lang="en-US" sz="6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con là người xa lạ trong nhà Chúa,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 lữ hành như các tổ phụ con.</a:t>
            </a:r>
          </a:p>
        </p:txBody>
      </p:sp>
    </p:spTree>
    <p:extLst>
      <p:ext uri="{BB962C8B-B14F-4D97-AF65-F5344CB8AC3E}">
        <p14:creationId xmlns:p14="http://schemas.microsoft.com/office/powerpoint/2010/main" val="420291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ôi! Xin dung thứ con để con hồi sức lại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khi con ra đi và không còn nữa!”</a:t>
            </a:r>
          </a:p>
        </p:txBody>
      </p:sp>
    </p:spTree>
    <p:extLst>
      <p:ext uri="{BB962C8B-B14F-4D97-AF65-F5344CB8AC3E}">
        <p14:creationId xmlns:p14="http://schemas.microsoft.com/office/powerpoint/2010/main" val="232955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PHƯỚC VÀ ĐƯỢC YÊU</a:t>
            </a:r>
          </a:p>
        </p:txBody>
      </p:sp>
    </p:spTree>
    <p:extLst>
      <p:ext uri="{BB962C8B-B14F-4D97-AF65-F5344CB8AC3E}">
        <p14:creationId xmlns:p14="http://schemas.microsoft.com/office/powerpoint/2010/main" val="108002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dù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10879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thoả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75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Ý Cha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72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46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đắm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45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1078</Words>
  <Application>Microsoft Office PowerPoint</Application>
  <PresentationFormat>Widescreen</PresentationFormat>
  <Paragraphs>159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Thi-Thiên 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130</cp:revision>
  <dcterms:created xsi:type="dcterms:W3CDTF">2022-02-21T03:27:55Z</dcterms:created>
  <dcterms:modified xsi:type="dcterms:W3CDTF">2024-04-27T14:24:14Z</dcterms:modified>
</cp:coreProperties>
</file>