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-05-2023)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sáng thì lại mới luôn cho ai kêu cầu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lại mới luôn cho ai kêu cầu Danh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9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thành tín Chúa lớn lắm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ai luôn khẩn nguyện thiết tha kêu cầu.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thành tín Chúa lớn lắm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ai luôn khẩn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nguyện, mỗi buổi sang tươi vui.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8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SA-MA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AN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0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dấu con nơi cánh tay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phủ con nhờ bóng thiêng Cha quyền năng.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1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khiếp kinh sóng gió vây quanh,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Chúa dắt đưa vượt qua bão tố.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thánh hiển vinh Vua trên dương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vững long vì biết Cha bên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ước nguyện nương náu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 làm vững tin con cậy trông.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2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MỘT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0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8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6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3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on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1806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RÔ-PHÊ-CA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7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1. Ngài đã khiến kẻ chết được sống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khiến kẻ què được đi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khiến kẻ phung được sạch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cất hết bao buồn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49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2. Ngài đã khiến sóng yên lặng gió.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mở mắt kẻ đui nhìn xem.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khiến quỷ ma chạy chốn.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 Đấng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Rô-phê-ca.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2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SÁNG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8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612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2023-05-27T14:28:19Z</dcterms:modified>
</cp:coreProperties>
</file>