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-08-2022)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308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4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khôn ngoan, chân lý của con người thế 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Sự hiện diện của Chúa  có trước vô cùng.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năng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, vượt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trên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các vua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Vượt tận trên vinh hoa, châu báu của con người thế gian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Không chi cao quý sánh hơn vinh quang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2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Ngài tuôn huyết thay tôi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đã chịu chết, mọi người liếc mắt khinh chê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Dẫu con người chối bỏ không yêu Ngài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 đau cam chịu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Ngài vui lòng mang, vì tội tôi.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9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MUÔN NHU CẦU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sức thiêng chúng con dựa nương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báo vật mà con mong tìm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2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mến yêu Chúa hơn ngọc châu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tha hết mọi tội lỗi trong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8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1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mang hết bao nhiêu ô nhục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sống lại và sống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7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con vấp chân Chúa nâng vực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tim héo tàn Ngài khiến tươi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5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09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73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9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4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6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6" y="272562"/>
            <a:ext cx="11192608" cy="6163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nhớ lại con đã nhận và nghe thế nào; hãy giữ lấy và ăn năn đi. Nếu con không tỉnh thức thì Ta sẽ đến như kẻ trộm; và con sẽ không biết giờ nào Ta thình lình đến với con. 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Nhưng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ở Sạt-đe, con còn có vài người chưa làm ô uế y phục mình; họ sẽ mặc áo trắng và đi với Ta, vì họ thật xứng đáng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3: 3-4)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8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651</Words>
  <Application>Microsoft Office PowerPoint</Application>
  <PresentationFormat>Widescreen</PresentationFormat>
  <Paragraphs>115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2022-08-27T11:19:12Z</dcterms:modified>
</cp:coreProperties>
</file>