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28-01-2023)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 thì lại mới luôn cho ai kêu cầu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lại mới luôn cho ai kêu cầu Danh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khẩn nguyện thiết tha kêu cầu.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thành tín Chúa lớn lắm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ai luôn khẩn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nguyện, mỗi buổi sang tươi vui.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</a:t>
            </a:r>
            <a:endParaRPr lang="en-US" sz="7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thật tốt thay! Ngài thật tốt thay cho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vừa giúp tôi! Ngài vừa giúp tôi mỗi ngày!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gìn giữ tôi! Ngài gìn giữ tôi trọn đời!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thành tín thay! Ngài thành tín thay cho tôi!</a:t>
            </a:r>
            <a:endParaRPr lang="en-US" sz="4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JESUS </a:t>
            </a: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MUÔN ĐỜI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Khắp </a:t>
            </a:r>
            <a:r>
              <a:rPr lang="vi-VN" sz="4000" dirty="0">
                <a:cs typeface="Arial" panose="020B0604020202020204" pitchFamily="34" charset="0"/>
              </a:rPr>
              <a:t>đất trời hòa vang tiếng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Chúc tôn Ngài là Vua hiển vinh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Mọi đầu gối sẽ quỳ nơi chân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Mọi môi lưỡi tôn quí.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cs typeface="Arial" panose="020B0604020202020204" pitchFamily="34" charset="0"/>
              </a:rPr>
              <a:t>Cảm </a:t>
            </a:r>
            <a:r>
              <a:rPr lang="vi-VN" sz="4000" dirty="0">
                <a:cs typeface="Arial" panose="020B0604020202020204" pitchFamily="34" charset="0"/>
              </a:rPr>
              <a:t>ơn Ngài lòng con thái 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nhân từ hằng săn sóc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Tình yêu Jesus mãi không phai tàn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Lòng mừng vui con hát.</a:t>
            </a:r>
            <a:endParaRPr lang="en-US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Ngài là Chúa các chúa, là Vua muôn vua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Jesus vinh hiển thay Ngài!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Thập tự giá Chúa gánh, chịu  thay cho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Jesus yêu ơi, Ngài vĩ đại thay!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Lòng con yêu Ngài và suy tôn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Jesus muôn đời, Jesus muôn đời.</a:t>
            </a:r>
            <a:endParaRPr lang="en-US" sz="4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5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Chúa ơi! Cho con gần Chúa hơn.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phước thay cho người theo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Chúa, để con không cảm thấy cô đơn.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Cha, để con yêu Cha nhiều hơn!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trông mong Cha, từ sáng sớm trưa ban chiều.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tâm linh con gần Chúa mãi không lìa xa.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yêu Cha luôn vì con được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ơi! Cho con được gần bên Chúa muôn đời.</a:t>
            </a:r>
          </a:p>
        </p:txBody>
      </p:sp>
    </p:spTree>
    <p:extLst>
      <p:ext uri="{BB962C8B-B14F-4D97-AF65-F5344CB8AC3E}">
        <p14:creationId xmlns:p14="http://schemas.microsoft.com/office/powerpoint/2010/main" val="36790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bao lúc khó nguy hay khổ đau,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đợi trông Chúa luôn luôn mỗi ngày.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trong trũng bóng đêm, Ngài luôn ở bên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 bên Cha khiến con luôn bình an.</a:t>
            </a:r>
          </a:p>
        </p:txBody>
      </p:sp>
    </p:spTree>
    <p:extLst>
      <p:ext uri="{BB962C8B-B14F-4D97-AF65-F5344CB8AC3E}">
        <p14:creationId xmlns:p14="http://schemas.microsoft.com/office/powerpoint/2010/main" val="417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TÔN VINH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74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(2x)</a:t>
            </a:r>
          </a:p>
        </p:txBody>
      </p:sp>
    </p:spTree>
    <p:extLst>
      <p:ext uri="{BB962C8B-B14F-4D97-AF65-F5344CB8AC3E}">
        <p14:creationId xmlns:p14="http://schemas.microsoft.com/office/powerpoint/2010/main" val="39432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ta! (2x)</a:t>
            </a:r>
          </a:p>
        </p:txBody>
      </p:sp>
    </p:spTree>
    <p:extLst>
      <p:ext uri="{BB962C8B-B14F-4D97-AF65-F5344CB8AC3E}">
        <p14:creationId xmlns:p14="http://schemas.microsoft.com/office/powerpoint/2010/main" val="1500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(2x)</a:t>
            </a:r>
          </a:p>
        </p:txBody>
      </p:sp>
    </p:spTree>
    <p:extLst>
      <p:ext uri="{BB962C8B-B14F-4D97-AF65-F5344CB8AC3E}">
        <p14:creationId xmlns:p14="http://schemas.microsoft.com/office/powerpoint/2010/main" val="3624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(2x)</a:t>
            </a:r>
          </a:p>
        </p:txBody>
      </p:sp>
    </p:spTree>
    <p:extLst>
      <p:ext uri="{BB962C8B-B14F-4D97-AF65-F5344CB8AC3E}">
        <p14:creationId xmlns:p14="http://schemas.microsoft.com/office/powerpoint/2010/main" val="25420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BUỔI SÁNG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669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2022-02-21T03:27:55Z</dcterms:created>
  <dcterms:modified xsi:type="dcterms:W3CDTF">2023-01-28T11:33:11Z</dcterms:modified>
</cp:coreProperties>
</file>