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365" r:id="rId5"/>
    <p:sldId id="257" r:id="rId6"/>
    <p:sldId id="258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259" r:id="rId15"/>
    <p:sldId id="373" r:id="rId16"/>
    <p:sldId id="374" r:id="rId17"/>
    <p:sldId id="375" r:id="rId18"/>
    <p:sldId id="376" r:id="rId19"/>
    <p:sldId id="260" r:id="rId20"/>
    <p:sldId id="261" r:id="rId21"/>
    <p:sldId id="262" r:id="rId22"/>
    <p:sldId id="363" r:id="rId23"/>
    <p:sldId id="364" r:id="rId24"/>
    <p:sldId id="277" r:id="rId25"/>
    <p:sldId id="278" r:id="rId26"/>
    <p:sldId id="279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29-10-2023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của Chúa dẫy đầy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Ha-lê-lu-gia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a à. Con sẽ hát a 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hát. Ha-lê-lu-gia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2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ĐẤNG LẠ LÙNG</a:t>
            </a:r>
          </a:p>
        </p:txBody>
      </p:sp>
    </p:spTree>
    <p:extLst>
      <p:ext uri="{BB962C8B-B14F-4D97-AF65-F5344CB8AC3E}">
        <p14:creationId xmlns:p14="http://schemas.microsoft.com/office/powerpoint/2010/main" val="216866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3423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Trời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23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MUÔN NHU CẦU CON</a:t>
            </a:r>
          </a:p>
        </p:txBody>
      </p:sp>
    </p:spTree>
    <p:extLst>
      <p:ext uri="{BB962C8B-B14F-4D97-AF65-F5344CB8AC3E}">
        <p14:creationId xmlns:p14="http://schemas.microsoft.com/office/powerpoint/2010/main" val="5018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sức thiêng chúng con dựa nương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là bá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vật mà con mong tìm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5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mến yêu Chúa hơn ngọc châu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tha hết mọi tội lỗi trong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9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bá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thay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mang hết bao nhiêu ô nhục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sống lại và sống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con vấp chân Chúa nâng vực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tim héo tàn Ngài khiến tươi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52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bá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thay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 cho người nào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đi theo mưu kế của kẻ ác,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đứng trong đường tội nhân,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ngồi chỗ của kẻ nhạo báng.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vui thích về luật pháp của Đức Giê-hô-va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suy ngẫm luật pháp ấy ngày và đêm.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Người ấy sẽ như cây trồng gần dòng nước,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Sinh bông trái đúng mùa đúng tiết,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Lá nó cũng chẳng tàn héo.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Mọi việc người làm đều sẽ thịnh vượng.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Kẻ ác chẳng như vậy đâu,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chúng khác nào rơm rác gió thổi bay đi.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thế, kẻ ác chẳng đứng nổi trong ngày phán xét,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Tội nhân cũng không được vào hội người công chính.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Đức Giê-hô-va biết đường lối người công chính,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đường lối kẻ ác sẽ bị diệt vong.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rạng ngời khắp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lòng thờ phượng hát ca tụng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Cha là Chúa Trời vinh hiển.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vinh, Chúa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Chúa. Hát chúc tôn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Ha-lê-lu-gia, khắp nơi tôn vinh Chúa Cha hiển vinh quyền oai.</a:t>
            </a:r>
          </a:p>
        </p:txBody>
      </p:sp>
    </p:spTree>
    <p:extLst>
      <p:ext uri="{BB962C8B-B14F-4D97-AF65-F5344CB8AC3E}">
        <p14:creationId xmlns:p14="http://schemas.microsoft.com/office/powerpoint/2010/main" val="208680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8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lúc, trong mỗi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lúc, trong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ngợi Ngài mỗi lúc trong mỗi nơi nơi bởi môi miệng nầy,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6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8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894</Words>
  <Application>Microsoft Office PowerPoint</Application>
  <PresentationFormat>Widescreen</PresentationFormat>
  <Paragraphs>141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81</cp:revision>
  <dcterms:created xsi:type="dcterms:W3CDTF">2022-02-21T03:27:55Z</dcterms:created>
  <dcterms:modified xsi:type="dcterms:W3CDTF">2023-10-28T13:19:26Z</dcterms:modified>
</cp:coreProperties>
</file>