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8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30-04-2023)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on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xin chào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41560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8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8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XIN CHA KHIẾN HIỆP MỘT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Lạy Cha khiến hiệp một bằng Thần Linh yêu thương của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Xin dẫn dắt chúng con trong niềm tin nơi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Để thế giới tin rằng Ngài đã sai Con đến đây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Lạy Cha khiến chúng con nên </a:t>
            </a:r>
            <a:r>
              <a:rPr lang="vi-VN" sz="4000">
                <a:cs typeface="Arial" panose="020B0604020202020204" pitchFamily="34" charset="0"/>
              </a:rPr>
              <a:t>một </a:t>
            </a:r>
            <a:r>
              <a:rPr lang="vi-VN" sz="4000" smtClean="0">
                <a:cs typeface="Arial" panose="020B0604020202020204" pitchFamily="34" charset="0"/>
              </a:rPr>
              <a:t>thôi</a:t>
            </a:r>
            <a:r>
              <a:rPr lang="en-US" sz="4000" smtClean="0"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xem muôn vật do tay Thiên Chúa sáng tạo chúng.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của tôi, lòng cảm xúc bao kinh sợ.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xem sao trời, tôi nghe muôn tiếng sấm rền nổ.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khắp đó đây quyền của Chúa ôi vô bờ.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bấy duy Ngài, nguyền bính thay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 Ngài đại năng cao cả quyền oai.</a:t>
            </a:r>
          </a:p>
        </p:txBody>
      </p:sp>
    </p:spTree>
    <p:extLst>
      <p:ext uri="{BB962C8B-B14F-4D97-AF65-F5344CB8AC3E}">
        <p14:creationId xmlns:p14="http://schemas.microsoft.com/office/powerpoint/2010/main" val="40055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lên ngọn non cao trông xuống dưới vực thẳm,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róc rách reo hoà tấu khúc ca êm đềm.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vô sâu rừng, muôn cây chen chúc cỏ mọc xanh,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 rít tiếng chim mừng hót khúc ca thanh bình.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5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2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 smtClean="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ương quốc 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Ý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cho chúng con hôm nay thức ăn đủ ngày;</a:t>
            </a:r>
            <a:endParaRPr lang="vi-VN" sz="40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Như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 đã tha những kẻ có lỗi với 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đừng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Nhưng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cứu chúng con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vương quốc, quyền năng, vinh quang 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đời </a:t>
            </a:r>
            <a:r>
              <a:rPr lang="en-US" sz="4000" smtClean="0">
                <a:solidFill>
                  <a:srgbClr val="0070C0"/>
                </a:solidFill>
                <a:cs typeface="Arial" panose="020B0604020202020204" pitchFamily="34" charset="0"/>
              </a:rPr>
              <a:t>đời,A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27170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làm con luôn mãi yên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 nơi nương náu trọn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làm tâm linh con vui thoả.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Cha giúp con vui sống chan hoà.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con luôn luôn ghi nhớ công ơn Ngài suốt cả cuộc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dìu con qua bao phong ba gió mưa tơi tả.</a:t>
            </a:r>
          </a:p>
        </p:txBody>
      </p:sp>
    </p:spTree>
    <p:extLst>
      <p:ext uri="{BB962C8B-B14F-4D97-AF65-F5344CB8AC3E}">
        <p14:creationId xmlns:p14="http://schemas.microsoft.com/office/powerpoint/2010/main" val="14306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tưởng chừng đã mất Chúa xót thương dắt đưa con về.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công chính nơi đó Chúa luôn chở che đời con.</a:t>
            </a:r>
          </a:p>
        </p:txBody>
      </p:sp>
    </p:spTree>
    <p:extLst>
      <p:ext uri="{BB962C8B-B14F-4D97-AF65-F5344CB8AC3E}">
        <p14:creationId xmlns:p14="http://schemas.microsoft.com/office/powerpoint/2010/main" val="20427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làm con tin chắc luôn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mãi không còn phiền ưu lo lắng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chắc tay Ngài tình yêu Cha không thay đổi.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sống trong con hôm nay cho đến muôn đời.</a:t>
            </a:r>
          </a:p>
        </p:txBody>
      </p:sp>
    </p:spTree>
    <p:extLst>
      <p:ext uri="{BB962C8B-B14F-4D97-AF65-F5344CB8AC3E}">
        <p14:creationId xmlns:p14="http://schemas.microsoft.com/office/powerpoint/2010/main" val="38015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Trên trời vinh quang, Vua Thánh xuống dương trần.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Xót thương con người sống trong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Thân vàng hi sinh chịu đau thương cứu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Hiện Ngài đang sống để đón muôn người tìm nguồn thái an.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1068</Words>
  <Application>Microsoft Office PowerPoint</Application>
  <PresentationFormat>Widescreen</PresentationFormat>
  <Paragraphs>154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2022-02-21T03:27:55Z</dcterms:created>
  <dcterms:modified xsi:type="dcterms:W3CDTF">2023-04-29T14:57:19Z</dcterms:modified>
</cp:coreProperties>
</file>