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6" autoAdjust="0"/>
    <p:restoredTop sz="96357" autoAdjust="0"/>
  </p:normalViewPr>
  <p:slideViewPr>
    <p:cSldViewPr snapToGrid="0">
      <p:cViewPr varScale="1">
        <p:scale>
          <a:sx n="99" d="100"/>
          <a:sy n="99" d="100"/>
        </p:scale>
        <p:origin x="108" y="324"/>
      </p:cViewPr>
      <p:guideLst/>
    </p:cSldViewPr>
  </p:slideViewPr>
  <p:outlineViewPr>
    <p:cViewPr>
      <p:scale>
        <a:sx n="33" d="100"/>
        <a:sy n="33" d="100"/>
      </p:scale>
      <p:origin x="0" y="-117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CÙNG CA VANG HA LÊ LU GIA</a:t>
            </a:r>
          </a:p>
        </p:txBody>
      </p:sp>
    </p:spTree>
    <p:extLst>
      <p:ext uri="{BB962C8B-B14F-4D97-AF65-F5344CB8AC3E}">
        <p14:creationId xmlns:p14="http://schemas.microsoft.com/office/powerpoint/2010/main" val="558505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Lửa thiêng cháy lên tình yêu Cha đến đem bao niềm vui.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 dù cuộc đời ngập tràn bao lo âu.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823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Lửa thiêng cháy lên.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 con đang cháy bao vui mừng.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 với Chúa Thánh Linh lòng con tươi mới.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937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Lửa thiêng cháy lên tình yêu Cha đến đem bao niềm vui.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Lửa thiêng luôn cháy mãi trong lòng con.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031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Cháy lên! Cháy lên!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 đổi mới tâm con Ngài ơi!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Cháy lên! Cháy lên!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tình yêu Giê-xu.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872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Cháy lên! Cháy lên!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Hiệp nhau cứu vớt bao tội nhân.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Lửa linh luôn cháy mãi trong lòng con.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384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NGUYỆN CẦU THÁNH LINH NGÀI</a:t>
            </a:r>
          </a:p>
        </p:txBody>
      </p:sp>
    </p:spTree>
    <p:extLst>
      <p:ext uri="{BB962C8B-B14F-4D97-AF65-F5344CB8AC3E}">
        <p14:creationId xmlns:p14="http://schemas.microsoft.com/office/powerpoint/2010/main" val="1863677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Nguyện cầu Thánh Linh Ngài dẫy đầy lòng con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Lòng này cần Thánh Linh Ngài ban cho quyền năng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Lòng này nguyện cầu Thánh Linh Ngài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luôn làm say đắm nơi lòng con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Hằng ngày con luôn ao ước gần Chúa 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937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Nguyện cầu Thánh Linh Ngài dẫy đầy lòng con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Lòng này cần Thánh Linh Ngài ban cho quyền năng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Lòng này nguyện cầu Thánh Linh Ngài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luôn làm say đắm nơi lòng con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Hằng ngày con luôn ao ước gần Chúa 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631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Lòng con luôn khao khát Chúa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Nguyện dâng lên Cha cuộc đời con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Nguyện Ngài ban phước tâm linh con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Làm cho con luôn được tươi mới.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246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Thật không đâu sánh so bằng đấy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Nơi con gặp chính Cha ngay giờ này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Con thờ phượng Cha với hết cả linh hồn này.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33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dâng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hỡi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Cha con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chúc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tụng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74057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TRỌN CẢ TẤM LÒNG</a:t>
            </a:r>
          </a:p>
        </p:txBody>
      </p:sp>
    </p:spTree>
    <p:extLst>
      <p:ext uri="{BB962C8B-B14F-4D97-AF65-F5344CB8AC3E}">
        <p14:creationId xmlns:p14="http://schemas.microsoft.com/office/powerpoint/2010/main" val="1745400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Giờ này trọn cả tâm hồn con hướng lên Cha từ ái</a:t>
            </a:r>
            <a:endParaRPr lang="en-US" sz="4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Lòng con ước ao khát khao gặp Ngài</a:t>
            </a:r>
            <a:endParaRPr lang="en-US" sz="4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Lạy Cha yêu, nguyện được nghe tiếng Cha dạy khuyên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8047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Dẫn đưa con từng bước</a:t>
            </a:r>
            <a:endParaRPr lang="en-US" sz="4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Dìu con đi theo đường lối Cha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521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Nguyện làm theo Thánh ý Chúa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Vâng phục luôn luôn trong đức tin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Dâng Chúa cuộc đời này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Yêu thương thờ phượng Ngài không thôi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849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Nguyện làm theo thánh ý Chúa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Vâng phục luôn luôn trong đức tin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Con quyết đi theo Ngài không đổi thay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4009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Trọn đời nguyện chỉ theo Ngài thôi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Đấng cứu chuộc linh hồn con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Ngài đã thứ tha biết bao lỗi lầm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9245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Lạy Cha yêu, nguyện lời Cha dẫn đưa đời con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Dưỡng nuôi linh hồn con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Đổi thay tâm con nên mới luôn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566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múa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vừng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Mong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Ha-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1582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vang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Ha-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vang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Ha-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Ha-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87003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vang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Ha-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vang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Ha-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Ha-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53245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ĐẾN VỚI NGÀI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709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Ngài,muôn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vinh,ca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tụng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lên,trong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Chúa,Ngài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292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LỬA THIÊNG CHÁY LÊN</a:t>
            </a:r>
            <a:endParaRPr lang="en-US" sz="7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794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Lửa thiêng cháy lên.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 con đang cháy bao vui mừng.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 với Chúa Thánh Linh lòng con tươi mới.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014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541</Words>
  <Application>Microsoft Office PowerPoint</Application>
  <PresentationFormat>Widescreen</PresentationFormat>
  <Paragraphs>104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luanpc</cp:lastModifiedBy>
  <cp:revision>6</cp:revision>
  <dcterms:created xsi:type="dcterms:W3CDTF">2022-02-21T03:22:14Z</dcterms:created>
  <dcterms:modified xsi:type="dcterms:W3CDTF">2024-04-30T01:24:20Z</dcterms:modified>
</cp:coreProperties>
</file>