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ko-KR" altLang="en-US" sz="1050" dirty="0"/>
            </a:br>
            <a:r>
              <a:rPr lang="ko-KR" alt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안녕하세요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</a:p>
          <a:p>
            <a:pPr marL="0" indent="0" algn="ctr">
              <a:buNone/>
            </a:pPr>
            <a:r>
              <a:rPr lang="ko-KR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예수님의 사랑 안에 있는 형제자매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ko-K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참석하다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(30-06-2023)</a:t>
            </a:r>
          </a:p>
          <a:p>
            <a:pPr marL="0" indent="0" algn="ctr">
              <a:buNone/>
            </a:pP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번역 도구를 사용합니다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잘못된 경우 무시하십시오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감사하다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582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70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4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 MẠNG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dirty="0"/>
              <a:t>사명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3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주 님 이 홀 로 가 신 그 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도 따 라 가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모 든 물 과 피 를 흘 리 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그 길 을 나 도 가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험 한 산 도 나 는 괜 찮 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바 다 끝 이 라 도 나 는 괜 찮 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죽 어 가 는 저 들 을 위 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버 리 길 바 라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1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아 버 지 나 를 보 내 주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달 려 가 겠 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목 숨 도 아 끼 지 않 겠 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보 내 주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세 상 이 나 를 미 워 해 도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사 랑 하 겠 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세 상 을 구 원 할 십 자 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도 따 라 가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5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hi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생 명 을 버 리 면 서 까 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사 랑 한 당 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작 은 나 를 받 아 주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도 사 랑 하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5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HƯNG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dirty="0"/>
              <a:t>부흥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3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땅 의 황 무 함 을 보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하 늘 의 하 나 님 긍 휼 을 베 푸 시 는 주 여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우 리 의 죄 악 용 서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땅 고 쳐 주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4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제 우 리 모 두 하 나 되 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ý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땅 의 무 너 진 기 초 를 다 시 쌓 을 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우 리 의 우 상 들 을 태 우 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성 령 의 불 임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5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Linh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부 흥 의 불 길 타 오 르 게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진 리 의 말 씀 이 땅 새 롭 게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Linh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ban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은 혜 의 강 물 흐 르 게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성 령 의 바 람 이 제 불 어 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0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오 주 의 영 광 가 득 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새 날 주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오 주 님 나 라 이 땅 에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임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7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9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78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1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CHỈ DUY NGÀI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-xu,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27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92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3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CA VANG HA LÊ LU GIA</a:t>
            </a:r>
          </a:p>
        </p:txBody>
      </p:sp>
    </p:spTree>
    <p:extLst>
      <p:ext uri="{BB962C8B-B14F-4D97-AF65-F5344CB8AC3E}">
        <p14:creationId xmlns:p14="http://schemas.microsoft.com/office/powerpoint/2010/main" val="386520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2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1026</Words>
  <Application>Microsoft Office PowerPoint</Application>
  <PresentationFormat>Widescreen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2023-06-29T16:31:54Z</dcterms:modified>
</cp:coreProperties>
</file>