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30-07-2023)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251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Giê-xu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</a:p>
        </p:txBody>
      </p:sp>
    </p:spTree>
    <p:extLst>
      <p:ext uri="{BB962C8B-B14F-4D97-AF65-F5344CB8AC3E}">
        <p14:creationId xmlns:p14="http://schemas.microsoft.com/office/powerpoint/2010/main" val="392848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343000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MỘT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206010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08361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</a:p>
        </p:txBody>
      </p:sp>
    </p:spTree>
    <p:extLst>
      <p:ext uri="{BB962C8B-B14F-4D97-AF65-F5344CB8AC3E}">
        <p14:creationId xmlns:p14="http://schemas.microsoft.com/office/powerpoint/2010/main" val="29236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</a:p>
        </p:txBody>
      </p:sp>
    </p:spTree>
    <p:extLst>
      <p:ext uri="{BB962C8B-B14F-4D97-AF65-F5344CB8AC3E}">
        <p14:creationId xmlns:p14="http://schemas.microsoft.com/office/powerpoint/2010/main" val="2953289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50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2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Thập giá Chúa xưa chịu khổ hình, đồ đệ, Phụ Thân xa lánh.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24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bánh nhớ thân Ngài vỡ rồi, thật vì tội ta nên nỗi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6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8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Chúa thứ tha mọi lỗi lầm, từng phạm điều Cha răn cấm.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ệ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 lấy huyết bôi sạch cả đây, cho xứng đáng dự tiệc này.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2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1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hánh nhắc ta ngày phước hạnh, ngày dự tiệc Chiên Con Thánh.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03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3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ương quốc 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thức ăn đủ ngày;</a:t>
            </a:r>
          </a:p>
        </p:txBody>
      </p:sp>
    </p:spTree>
    <p:extLst>
      <p:ext uri="{BB962C8B-B14F-4D97-AF65-F5344CB8AC3E}">
        <p14:creationId xmlns:p14="http://schemas.microsoft.com/office/powerpoint/2010/main" val="329826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có lỗi với 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đừng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vương quốc, quyền năng, vinh quang 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08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27170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trong nơi thiêng liêng nơi chí thánh Cha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bằng huyết Chiên Con bôi sạch lòng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để chúc tán danh Giê-Su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Giê-Su, Vua Giê-Su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Giê-Su, Vua Giê-Su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</a:p>
        </p:txBody>
      </p:sp>
    </p:spTree>
    <p:extLst>
      <p:ext uri="{BB962C8B-B14F-4D97-AF65-F5344CB8AC3E}">
        <p14:creationId xmlns:p14="http://schemas.microsoft.com/office/powerpoint/2010/main" val="22370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161143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893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344089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892</Words>
  <Application>Microsoft Office PowerPoint</Application>
  <PresentationFormat>Widescreen</PresentationFormat>
  <Paragraphs>145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2022-02-21T03:27:55Z</dcterms:created>
  <dcterms:modified xsi:type="dcterms:W3CDTF">2023-07-29T15:19:28Z</dcterms:modified>
</cp:coreProperties>
</file>