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-10-2022)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dẫy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(x2)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à.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a à.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(x2)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0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ĐẤNG LẠ LÙNG</a:t>
            </a:r>
          </a:p>
        </p:txBody>
      </p:sp>
    </p:spTree>
    <p:extLst>
      <p:ext uri="{BB962C8B-B14F-4D97-AF65-F5344CB8AC3E}">
        <p14:creationId xmlns:p14="http://schemas.microsoft.com/office/powerpoint/2010/main" val="146022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1430707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60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20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(CHO GIE-RU-SA-LEM VÀ VIỆT NAM)</a:t>
            </a:r>
          </a:p>
        </p:txBody>
      </p:sp>
    </p:spTree>
    <p:extLst>
      <p:ext uri="{BB962C8B-B14F-4D97-AF65-F5344CB8AC3E}">
        <p14:creationId xmlns:p14="http://schemas.microsoft.com/office/powerpoint/2010/main" val="265954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8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bình,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662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an ninh đến với quê hương Việt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ơn Cha chúc phước cho muôn dân lầm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than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ôi khắp nước Nam khao khát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904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Việt </a:t>
            </a:r>
            <a:r>
              <a:rPr lang="en-US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am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bình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an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925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047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677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7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070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CHÚA HIỂN VINH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51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tụng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6075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Ha-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lu-gia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3276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 VINH CHÚA TRONG MỖI LÚC</a:t>
            </a:r>
          </a:p>
        </p:txBody>
      </p:sp>
    </p:spTree>
    <p:extLst>
      <p:ext uri="{BB962C8B-B14F-4D97-AF65-F5344CB8AC3E}">
        <p14:creationId xmlns:p14="http://schemas.microsoft.com/office/powerpoint/2010/main" val="2414790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Tôn vinh Chúa trong mỗi 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lúc,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trong mỗi nơi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Tôn vinh Chúa trong mỗi lúc, trong mỗi nơi.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Ca ngợi Ngài mỗi lúc trong mỗi nơi nơi, bởi môi miệng này</a:t>
            </a:r>
            <a:r>
              <a:rPr lang="vi-VN" sz="4000" dirty="0" smtClean="0">
                <a:solidFill>
                  <a:srgbClr val="0070C0"/>
                </a:solidFill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Tôn vinh Ngài trong mỗi lúc, trong mọi nơi.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783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NGUYỆN XIN THÁNH LINH CHÚA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465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496</Words>
  <Application>Microsoft Office PowerPoint</Application>
  <PresentationFormat>Widescreen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5</cp:revision>
  <dcterms:created xsi:type="dcterms:W3CDTF">2022-03-12T15:52:35Z</dcterms:created>
  <dcterms:modified xsi:type="dcterms:W3CDTF">2022-10-29T13:16:43Z</dcterms:modified>
</cp:coreProperties>
</file>