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2" r:id="rId38"/>
    <p:sldId id="284" r:id="rId39"/>
    <p:sldId id="285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0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1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14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644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3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6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F6253-5354-441B-9388-847BC69F55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FF0EE-9D98-4D5A-B726-453E71C24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4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31-07-2022)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17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cs typeface="Arial" panose="020B0604020202020204" pitchFamily="34" charset="0"/>
              </a:rPr>
              <a:t>mới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cs typeface="Arial" panose="020B0604020202020204" pitchFamily="34" charset="0"/>
              </a:rPr>
              <a:t>Cha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cs typeface="Arial" panose="020B0604020202020204" pitchFamily="34" charset="0"/>
              </a:rPr>
              <a:t>ơn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CHỈ CÓ MỘT CHÚA THÁNH LINH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0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0"/>
            <a:ext cx="10972800" cy="67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6" y="0"/>
            <a:ext cx="10404763" cy="68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8" y="152400"/>
            <a:ext cx="10558666" cy="66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73" y="-14300"/>
            <a:ext cx="6315086" cy="687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13" y="1"/>
            <a:ext cx="59091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6" y="0"/>
            <a:ext cx="1203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2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6" y="0"/>
            <a:ext cx="1107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7" y="0"/>
            <a:ext cx="11614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2" y="0"/>
            <a:ext cx="1101143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1" y="0"/>
            <a:ext cx="1133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21" y="0"/>
            <a:ext cx="102167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386" y="0"/>
            <a:ext cx="658761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35"/>
            <a:ext cx="5604387" cy="65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0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5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202223"/>
            <a:ext cx="11359662" cy="6304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sz="5400" dirty="0">
                <a:latin typeface="Arial" panose="020B0604020202020204" pitchFamily="34" charset="0"/>
                <a:cs typeface="Arial" panose="020B0604020202020204" pitchFamily="34" charset="0"/>
              </a:rPr>
              <a:t>đừng sợ những gian khổ mình sắp trải qua. Nầy, ma quỷ sắp ném một số người trong các con vào ngục tù để thử thách các con; và các con sẽ bị hoạn nạn trong mười ngày. Hãy trung tín cho đến chết, rồi Ta sẽ ban cho con mão triều thiên của sự sống</a:t>
            </a:r>
            <a:r>
              <a:rPr lang="vi-V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KHẢI HUYỀN (2: 10)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8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575</Words>
  <Application>Microsoft Office PowerPoint</Application>
  <PresentationFormat>Widescreen</PresentationFormat>
  <Paragraphs>99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1_Office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12</cp:revision>
  <dcterms:created xsi:type="dcterms:W3CDTF">2022-03-12T15:52:35Z</dcterms:created>
  <dcterms:modified xsi:type="dcterms:W3CDTF">2022-07-31T04:55:14Z</dcterms:modified>
</cp:coreProperties>
</file>