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43" r:id="rId4"/>
    <p:sldId id="465" r:id="rId5"/>
    <p:sldId id="510" r:id="rId6"/>
    <p:sldId id="257" r:id="rId7"/>
    <p:sldId id="258" r:id="rId8"/>
    <p:sldId id="514" r:id="rId9"/>
    <p:sldId id="516" r:id="rId10"/>
    <p:sldId id="259" r:id="rId11"/>
    <p:sldId id="530" r:id="rId12"/>
    <p:sldId id="531" r:id="rId13"/>
    <p:sldId id="532" r:id="rId14"/>
    <p:sldId id="533" r:id="rId15"/>
    <p:sldId id="534" r:id="rId16"/>
    <p:sldId id="261" r:id="rId17"/>
    <p:sldId id="262" r:id="rId18"/>
    <p:sldId id="517" r:id="rId19"/>
    <p:sldId id="518" r:id="rId20"/>
    <p:sldId id="519" r:id="rId21"/>
    <p:sldId id="520" r:id="rId22"/>
    <p:sldId id="521" r:id="rId23"/>
    <p:sldId id="522" r:id="rId24"/>
    <p:sldId id="523" r:id="rId25"/>
    <p:sldId id="524" r:id="rId26"/>
    <p:sldId id="260" r:id="rId27"/>
    <p:sldId id="499" r:id="rId28"/>
    <p:sldId id="500" r:id="rId29"/>
    <p:sldId id="501" r:id="rId30"/>
    <p:sldId id="502" r:id="rId31"/>
    <p:sldId id="525" r:id="rId32"/>
    <p:sldId id="526" r:id="rId33"/>
    <p:sldId id="527" r:id="rId34"/>
    <p:sldId id="528" r:id="rId35"/>
    <p:sldId id="529" r:id="rId36"/>
    <p:sldId id="535" r:id="rId37"/>
    <p:sldId id="363" r:id="rId38"/>
    <p:sldId id="364" r:id="rId39"/>
    <p:sldId id="277" r:id="rId40"/>
    <p:sldId id="278" r:id="rId41"/>
    <p:sldId id="279" r:id="rId42"/>
    <p:sldId id="487" r:id="rId43"/>
    <p:sldId id="289" r:id="rId44"/>
    <p:sldId id="290" r:id="rId45"/>
    <p:sldId id="291" r:id="rId46"/>
    <p:sldId id="483" r:id="rId47"/>
    <p:sldId id="484" r:id="rId48"/>
    <p:sldId id="485" r:id="rId49"/>
    <p:sldId id="486" r:id="rId50"/>
    <p:sldId id="509" r:id="rId51"/>
    <p:sldId id="503" r:id="rId52"/>
    <p:sldId id="504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2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31-12-2023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1513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20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đang cháy bao vui mừng.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Chúa Thánh Linh lòng con tươi mới.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22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 tình yêu Cha đến đem bao niềm vui.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dù cuộc đời ngập tràn bao lo âu.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23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đang cháy bao vui mừng.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Chúa Thánh Linh lòng con tươi mới.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37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 tình yêu Cha đến đem bao niềm vui.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luôn cháy mãi trong lòng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03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lên! Cháy lên!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đổi mới tâm con Ngài ơi!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lên! Cháy lên!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tình yêu Giê-xu.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72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lên! Cháy lên!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 nhau cứu vớt bao tội nhân.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linh luôn cháy mãi trong lòng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84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TÔN VUA VINH HIỂN</a:t>
            </a:r>
          </a:p>
        </p:txBody>
      </p:sp>
    </p:spTree>
    <p:extLst>
      <p:ext uri="{BB962C8B-B14F-4D97-AF65-F5344CB8AC3E}">
        <p14:creationId xmlns:p14="http://schemas.microsoft.com/office/powerpoint/2010/main" val="3611239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4544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Thờ phượng Ngài, tôn vinh Giê-xu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31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Nào ta hãy hát xướng ngợi danh Giê-xu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0831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DUY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65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về nơi đây, hiệp một trong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lên lời ca chúc tôn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hiệp một nhau, dâng lên lời chúc tụng,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vua hiển vinh.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6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Giê-xu, Ngài là cứu Chúa của cuộc đời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sự sống cho linh hồn này.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ánh sáng khiến con không lạc bước.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bài ca chiến thắng.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72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Chỉ duy Ngài xứng đáng được ngợi khen.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duy Ngài xứng đáng được tôn vinh.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Chỉ duy Ngài xứng đáng được vinh hiển.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24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Ngài, sẽ không còn ai,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 được ngợi ca.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Ngài, sẽ không còn ai,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con thờ tôn.</a:t>
            </a:r>
          </a:p>
        </p:txBody>
      </p:sp>
    </p:spTree>
    <p:extLst>
      <p:ext uri="{BB962C8B-B14F-4D97-AF65-F5344CB8AC3E}">
        <p14:creationId xmlns:p14="http://schemas.microsoft.com/office/powerpoint/2010/main" val="187236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75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Chúa ơi! Cho con gần Chúa hơn.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phước thay cho người theo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để con không cảm thấy cô đơn.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để con yêu Cha nhiều hơn!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563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trông mong Cha, từ sáng sớm trưa ban chiều.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 tâm linh con gần Chúa mãi không lìa xa.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yêu Cha luôn vì con được gần bên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ơi! Cho con được gần bên Chúa muôn đời.</a:t>
            </a:r>
          </a:p>
        </p:txBody>
      </p:sp>
    </p:spTree>
    <p:extLst>
      <p:ext uri="{BB962C8B-B14F-4D97-AF65-F5344CB8AC3E}">
        <p14:creationId xmlns:p14="http://schemas.microsoft.com/office/powerpoint/2010/main" val="350998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Ngài thăng thiên ngồi bên hữu Đức Chúa Trời Toàn Năng, là Cha.</a:t>
            </a:r>
          </a:p>
          <a:p>
            <a:endParaRPr lang="en-US" sz="3600"/>
          </a:p>
          <a:p>
            <a:r>
              <a:rPr lang="en-US" sz="3600"/>
              <a:t>Từ đó Ngài sẽ trở lại để xét đoán kẻ sống và kẻ chết.</a:t>
            </a:r>
          </a:p>
          <a:p>
            <a:endParaRPr lang="en-US" sz="3600"/>
          </a:p>
          <a:p>
            <a:r>
              <a:rPr lang="en-US" sz="3600"/>
              <a:t>Tôi tin Thánh Linh</a:t>
            </a:r>
          </a:p>
          <a:p>
            <a:endParaRPr lang="en-US" sz="3600"/>
          </a:p>
          <a:p>
            <a:r>
              <a:rPr lang="en-US" sz="3600"/>
              <a:t>Tôi tin Hội Thánh phổ thông, sự cảm thông của thánh đồ, sự tha tội, sự sống lại của thân thể và sự sống đời đời. A-men.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bao lúc khó nguy hay khổ đau,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đợi trông Chúa luôn luôn mỗi ngày.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trong trũng bóng đêm, Ngài luôn ở bên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Cha khiến con luôn bình an.</a:t>
            </a:r>
          </a:p>
        </p:txBody>
      </p:sp>
    </p:spTree>
    <p:extLst>
      <p:ext uri="{BB962C8B-B14F-4D97-AF65-F5344CB8AC3E}">
        <p14:creationId xmlns:p14="http://schemas.microsoft.com/office/powerpoint/2010/main" val="2798269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NGỢI KHEN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35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xem muôn vật do tay Thiên Chúa sáng tạo chúng.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 Chúa của tôi, lòng cảm xúc bao kinh sợ.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01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xem sao trời, tôi nghe muôn tiếng sấm rền nổ.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 khắp đó đây quyền của Chúa ôi vô bờ.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64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5312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tôi lên ngọn non cao trông xuống dưới vực thẳm,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suối róc rách reo hoà tấu khúc ca êm đềm.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vô sâu rừng, muôn cây chen chúc cỏ mọc xanh,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ríu rít tiếng chim mừng hót khúc ca thanh bình.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5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3660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598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cs typeface="Arial" panose="020B0604020202020204" pitchFamily="34" charset="0"/>
              </a:rPr>
              <a:t>‘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Lạy Cha chúng con ở trên trời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Danh Cha được tôn thánh;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Nước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Cha được đến,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Ý Cha được nên, ở đất như ở trời!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cho chúng con hôm nay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đồ ăn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đủ ngày;</a:t>
            </a:r>
          </a:p>
        </p:txBody>
      </p:sp>
    </p:spTree>
    <p:extLst>
      <p:ext uri="{BB962C8B-B14F-4D97-AF65-F5344CB8AC3E}">
        <p14:creationId xmlns:p14="http://schemas.microsoft.com/office/powerpoint/2010/main" val="274299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689A93-D8B4-EBBB-5034-7D19F0BB9719}"/>
              </a:ext>
            </a:extLst>
          </p:cNvPr>
          <p:cNvSpPr txBox="1"/>
          <p:nvPr/>
        </p:nvSpPr>
        <p:spPr>
          <a:xfrm>
            <a:off x="64315" y="154683"/>
            <a:ext cx="12063369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 </a:t>
            </a:r>
            <a:r>
              <a:rPr lang="en-US" sz="4800"/>
              <a:t>11Ai biết được sức giận của Chúa?</a:t>
            </a:r>
          </a:p>
          <a:p>
            <a:r>
              <a:rPr lang="en-US" sz="4800"/>
              <a:t>   Ai hiểu được cơn giận của Chúa để thêm lòng kính sợ Ngài?</a:t>
            </a:r>
          </a:p>
          <a:p>
            <a:r>
              <a:rPr lang="en-US" sz="4800"/>
              <a:t>  12Cầu xin Chúa dạy chúng con biết đếm các ngày chúng con</a:t>
            </a:r>
          </a:p>
          <a:p>
            <a:r>
              <a:rPr lang="en-US" sz="4800"/>
              <a:t>   Hầu cho chúng con được lòng khôn ngoan.</a:t>
            </a:r>
          </a:p>
          <a:p>
            <a:endParaRPr lang="en-US" sz="3600"/>
          </a:p>
          <a:p>
            <a:pPr algn="ctr"/>
            <a:r>
              <a:rPr lang="en-US" sz="3600">
                <a:solidFill>
                  <a:srgbClr val="FF0000"/>
                </a:solidFill>
              </a:rPr>
              <a:t>Thi-Thiên(90:11-12)</a:t>
            </a:r>
          </a:p>
        </p:txBody>
      </p:sp>
    </p:spTree>
    <p:extLst>
      <p:ext uri="{BB962C8B-B14F-4D97-AF65-F5344CB8AC3E}">
        <p14:creationId xmlns:p14="http://schemas.microsoft.com/office/powerpoint/2010/main" val="467479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tha tội cho chúng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 chúng con đã tha những kẻ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phạm tội nghịch cùng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chúng con;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chớ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để chúng con bị cám dỗ,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Nhưng cứu chúng con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ra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khỏi điều ác!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(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Vì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nước quyền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vinh hiển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đều thuộc về Ch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a đời đời, vô cùng ,A men)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88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gia A men.</a:t>
            </a:r>
          </a:p>
        </p:txBody>
      </p:sp>
    </p:spTree>
    <p:extLst>
      <p:ext uri="{BB962C8B-B14F-4D97-AF65-F5344CB8AC3E}">
        <p14:creationId xmlns:p14="http://schemas.microsoft.com/office/powerpoint/2010/main" val="686238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682E5-1129-D698-F160-A1597FF7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</a:rPr>
              <a:t>Ma-Thi_ơ(5:3-12)</a:t>
            </a:r>
          </a:p>
        </p:txBody>
      </p:sp>
    </p:spTree>
    <p:extLst>
      <p:ext uri="{BB962C8B-B14F-4D97-AF65-F5344CB8AC3E}">
        <p14:creationId xmlns:p14="http://schemas.microsoft.com/office/powerpoint/2010/main" val="16698153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“Phước cho những người nghèo khó tâm linh,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vương quốc thiên đàng thuộc về họ!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223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Phước cho những người than khóc,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sẽ được an ủi!</a:t>
            </a: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5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Phước cho những người nhu mì,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sẽ thừa hưởng đất!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 cho những người đói khát sự công chính,</a:t>
            </a:r>
            <a:endParaRPr lang="en-US" sz="6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sẽ được no đủ!</a:t>
            </a:r>
          </a:p>
        </p:txBody>
      </p:sp>
    </p:spTree>
    <p:extLst>
      <p:ext uri="{BB962C8B-B14F-4D97-AF65-F5344CB8AC3E}">
        <p14:creationId xmlns:p14="http://schemas.microsoft.com/office/powerpoint/2010/main" val="20778467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Phước cho những người có lòng thương xót,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sẽ được thương xót!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146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8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Phước cho những người có lòng trong sạch,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sẽ thấy Đức Chúa Trời!</a:t>
            </a:r>
          </a:p>
        </p:txBody>
      </p:sp>
    </p:spTree>
    <p:extLst>
      <p:ext uri="{BB962C8B-B14F-4D97-AF65-F5344CB8AC3E}">
        <p14:creationId xmlns:p14="http://schemas.microsoft.com/office/powerpoint/2010/main" val="38050355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9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Phước cho những người hòa giải,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sẽ được gọi là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 con Đức Chúa Trời!</a:t>
            </a:r>
          </a:p>
        </p:txBody>
      </p:sp>
    </p:spTree>
    <p:extLst>
      <p:ext uri="{BB962C8B-B14F-4D97-AF65-F5344CB8AC3E}">
        <p14:creationId xmlns:p14="http://schemas.microsoft.com/office/powerpoint/2010/main" val="383479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CHÚA THÁNH LINH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10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Phước cho những người chịu bắt bớ vì sự công chính,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vương quốc thiên đàng thuộc về họ!</a:t>
            </a:r>
          </a:p>
        </p:txBody>
      </p:sp>
    </p:spTree>
    <p:extLst>
      <p:ext uri="{BB962C8B-B14F-4D97-AF65-F5344CB8AC3E}">
        <p14:creationId xmlns:p14="http://schemas.microsoft.com/office/powerpoint/2010/main" val="12714679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11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Phước cho các con khi vì Ta mà các con bị mọi người nhục mạ, bắt bớ, vu cáo đủ mọi điều xấu.</a:t>
            </a:r>
          </a:p>
        </p:txBody>
      </p:sp>
    </p:spTree>
    <p:extLst>
      <p:ext uri="{BB962C8B-B14F-4D97-AF65-F5344CB8AC3E}">
        <p14:creationId xmlns:p14="http://schemas.microsoft.com/office/powerpoint/2010/main" val="27454723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12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Hãy vui mừng hớn hở, vì phần thưởng của các con ở trên trời là rất lớn; bởi vì các nhà tiên tri trước các con cũng từng bị người ta bắt bớ như vậy.”</a:t>
            </a:r>
          </a:p>
        </p:txBody>
      </p:sp>
    </p:spTree>
    <p:extLst>
      <p:ext uri="{BB962C8B-B14F-4D97-AF65-F5344CB8AC3E}">
        <p14:creationId xmlns:p14="http://schemas.microsoft.com/office/powerpoint/2010/main" val="138294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Buổi sáng tươi vui trong năng quyền Ngài.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4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HÁT NHƯ ĐA-VÍT</a:t>
            </a:r>
          </a:p>
        </p:txBody>
      </p:sp>
    </p:spTree>
    <p:extLst>
      <p:ext uri="{BB962C8B-B14F-4D97-AF65-F5344CB8AC3E}">
        <p14:creationId xmlns:p14="http://schemas.microsoft.com/office/powerpoint/2010/main" val="254233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Tôi hát lên giống như Đa-vít xưa</a:t>
            </a:r>
            <a:r>
              <a:rPr lang="en-US" sz="4000" dirty="0"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22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1457</Words>
  <Application>Microsoft Office PowerPoint</Application>
  <PresentationFormat>Widescreen</PresentationFormat>
  <Paragraphs>214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Ma-Thi_ơ(5:3-12)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117</cp:revision>
  <dcterms:created xsi:type="dcterms:W3CDTF">2022-02-21T03:27:55Z</dcterms:created>
  <dcterms:modified xsi:type="dcterms:W3CDTF">2023-12-30T14:44:55Z</dcterms:modified>
</cp:coreProperties>
</file>