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645" r:id="rId13"/>
    <p:sldId id="646" r:id="rId14"/>
    <p:sldId id="647" r:id="rId15"/>
    <p:sldId id="648" r:id="rId16"/>
    <p:sldId id="649" r:id="rId17"/>
    <p:sldId id="650" r:id="rId18"/>
    <p:sldId id="651" r:id="rId19"/>
    <p:sldId id="652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6120" autoAdjust="0"/>
  </p:normalViewPr>
  <p:slideViewPr>
    <p:cSldViewPr snapToGrid="0">
      <p:cViewPr varScale="1">
        <p:scale>
          <a:sx n="103" d="100"/>
          <a:sy n="103" d="100"/>
        </p:scale>
        <p:origin x="834" y="102"/>
      </p:cViewPr>
      <p:guideLst/>
    </p:cSldViewPr>
  </p:slideViewPr>
  <p:outlineViewPr>
    <p:cViewPr>
      <p:scale>
        <a:sx n="33" d="100"/>
        <a:sy n="33" d="100"/>
      </p:scale>
      <p:origin x="0" y="-43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20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6D980-437F-471D-A6D7-9DFF3CF23579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E3741-4A97-4EEA-8791-DCACCEB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27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E3741-4A97-4EEA-8791-DCACCEB99A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0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3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7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8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1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0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0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4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1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5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F53CC-FC4A-4152-BD04-E950E745FEF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CHÀO MỪNG</a:t>
            </a:r>
          </a:p>
          <a:p>
            <a:pPr marL="0" indent="0" algn="ctr"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ANH CHỊ EM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 TÌNH YÊU CỨU CHÚA JESUS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ĐẾN THAM DỰ BUỔI THỜ PHƯỢNG</a:t>
            </a:r>
          </a:p>
          <a:p>
            <a:pPr marL="0" indent="0" algn="ctr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(NGÀY 07-08-2024)</a:t>
            </a:r>
          </a:p>
        </p:txBody>
      </p:sp>
    </p:spTree>
    <p:extLst>
      <p:ext uri="{BB962C8B-B14F-4D97-AF65-F5344CB8AC3E}">
        <p14:creationId xmlns:p14="http://schemas.microsoft.com/office/powerpoint/2010/main" val="2711671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trần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vương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đắc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khải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ca.</a:t>
            </a:r>
          </a:p>
        </p:txBody>
      </p:sp>
    </p:spTree>
    <p:extLst>
      <p:ext uri="{BB962C8B-B14F-4D97-AF65-F5344CB8AC3E}">
        <p14:creationId xmlns:p14="http://schemas.microsoft.com/office/powerpoint/2010/main" val="922834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01264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TUNG HÔ DANH CHÚA</a:t>
            </a:r>
          </a:p>
        </p:txBody>
      </p:sp>
    </p:spTree>
    <p:extLst>
      <p:ext uri="{BB962C8B-B14F-4D97-AF65-F5344CB8AC3E}">
        <p14:creationId xmlns:p14="http://schemas.microsoft.com/office/powerpoint/2010/main" val="1749759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tung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Giê-hô-va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Si-Ki-Nu,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vì Ngài là Thượng Đế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Đấng công bình muôn đời. </a:t>
            </a:r>
            <a:endParaRPr lang="en-US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tung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Giê-hô-va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Nis-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cờ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xí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ai tin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64959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Giê-hô-va Sa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-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lôm bình an cho muôn người.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Giê-hô- va Di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-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rê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nguồn cung cấp cho ai khó khăn.</a:t>
            </a:r>
            <a:endParaRPr lang="en-US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200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Đồng chúc tán.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Đồng ngợi khen.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    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Giê-hô- va Sa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-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ma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Chúa luôn hiện diện.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Giê-hô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Ra-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tật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cay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đắng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47500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Giê-hô- va Rô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-H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i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dẫn dắt dân Ngài,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lòng được no nê, an vui bên thảm cỏ xanh,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hồn được tưới mát thỏa mãn khát khao trong đời.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Cùng nhau tung hô danh Giê-hô-va Chí Cao.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65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XIN MỜI THÁNH LINH</a:t>
            </a:r>
          </a:p>
        </p:txBody>
      </p:sp>
    </p:spTree>
    <p:extLst>
      <p:ext uri="{BB962C8B-B14F-4D97-AF65-F5344CB8AC3E}">
        <p14:creationId xmlns:p14="http://schemas.microsoft.com/office/powerpoint/2010/main" val="2153165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Linh,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Linh,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Ủi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dắt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Xin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Linh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lẽ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dỗ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3329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khao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Linh Cha,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367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 DUY NGÀI</a:t>
            </a:r>
          </a:p>
        </p:txBody>
      </p:sp>
    </p:spTree>
    <p:extLst>
      <p:ext uri="{BB962C8B-B14F-4D97-AF65-F5344CB8AC3E}">
        <p14:creationId xmlns:p14="http://schemas.microsoft.com/office/powerpoint/2010/main" val="558505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 SUY TÔN THUỘC VUA</a:t>
            </a:r>
          </a:p>
        </p:txBody>
      </p:sp>
    </p:spTree>
    <p:extLst>
      <p:ext uri="{BB962C8B-B14F-4D97-AF65-F5344CB8AC3E}">
        <p14:creationId xmlns:p14="http://schemas.microsoft.com/office/powerpoint/2010/main" val="2152535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phượng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4848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91534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4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 CHÚNG CON LÀM MỘT</a:t>
            </a:r>
          </a:p>
        </p:txBody>
      </p:sp>
    </p:spTree>
    <p:extLst>
      <p:ext uri="{BB962C8B-B14F-4D97-AF65-F5344CB8AC3E}">
        <p14:creationId xmlns:p14="http://schemas.microsoft.com/office/powerpoint/2010/main" val="1381950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nay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viếng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thăm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tộc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tỏa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soi qua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con.</a:t>
            </a:r>
          </a:p>
        </p:txBody>
      </p:sp>
    </p:spTree>
    <p:extLst>
      <p:ext uri="{BB962C8B-B14F-4D97-AF65-F5344CB8AC3E}">
        <p14:creationId xmlns:p14="http://schemas.microsoft.com/office/powerpoint/2010/main" val="35252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Christ.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3058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hòa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cha.</a:t>
            </a:r>
          </a:p>
        </p:txBody>
      </p:sp>
    </p:spTree>
    <p:extLst>
      <p:ext uri="{BB962C8B-B14F-4D97-AF65-F5344CB8AC3E}">
        <p14:creationId xmlns:p14="http://schemas.microsoft.com/office/powerpoint/2010/main" val="33372899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24434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-xu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khắp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trần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9507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-xu Christ!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405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-xu.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tụng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740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-xu,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cuộc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4272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xứng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xứng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xứng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092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ai,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ai,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236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VỖ TAY VUI</a:t>
            </a:r>
          </a:p>
        </p:txBody>
      </p:sp>
    </p:spTree>
    <p:extLst>
      <p:ext uri="{BB962C8B-B14F-4D97-AF65-F5344CB8AC3E}">
        <p14:creationId xmlns:p14="http://schemas.microsoft.com/office/powerpoint/2010/main" val="1600952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vỗ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reo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mừng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-xu. (x2)</a:t>
            </a:r>
          </a:p>
        </p:txBody>
      </p:sp>
    </p:spTree>
    <p:extLst>
      <p:ext uri="{BB962C8B-B14F-4D97-AF65-F5344CB8AC3E}">
        <p14:creationId xmlns:p14="http://schemas.microsoft.com/office/powerpoint/2010/main" val="3949962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ngự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(x2)</a:t>
            </a:r>
          </a:p>
        </p:txBody>
      </p:sp>
    </p:spTree>
    <p:extLst>
      <p:ext uri="{BB962C8B-B14F-4D97-AF65-F5344CB8AC3E}">
        <p14:creationId xmlns:p14="http://schemas.microsoft.com/office/powerpoint/2010/main" val="203963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670</Words>
  <Application>Microsoft Office PowerPoint</Application>
  <PresentationFormat>Widescreen</PresentationFormat>
  <Paragraphs>118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HOI THANH VUI MUNG</cp:lastModifiedBy>
  <cp:revision>151</cp:revision>
  <dcterms:created xsi:type="dcterms:W3CDTF">2022-02-21T03:27:55Z</dcterms:created>
  <dcterms:modified xsi:type="dcterms:W3CDTF">2024-08-06T13:38:59Z</dcterms:modified>
</cp:coreProperties>
</file>