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9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2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3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70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8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8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54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8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4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8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23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41610-8228-43D2-BE15-8AF9187EC9A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6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ĐẾN THAM DỰ LỄ PHỤC SINH</a:t>
            </a: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(NGÀY 17-04-2022)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91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thờ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phượng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234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Đấng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61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GIÊ-XU MUÔN ĐỜI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2804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1.Khắp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gối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quý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1813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chịu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vĩ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4668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(x2)</a:t>
            </a:r>
          </a:p>
        </p:txBody>
      </p:sp>
    </p:spTree>
    <p:extLst>
      <p:ext uri="{BB962C8B-B14F-4D97-AF65-F5344CB8AC3E}">
        <p14:creationId xmlns:p14="http://schemas.microsoft.com/office/powerpoint/2010/main" val="34351355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2.Cảm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an.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săn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mãi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chẳng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tàn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65925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TÌNH YÊU CHÚA MÃI TRONG TÔI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3717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diệu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xiết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Xin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2735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ngự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Xin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mãi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thờ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8403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LÀ GIÊ-XU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5437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đổ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sướng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trọn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7393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TRÊN THẬP GIÁ XƯA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54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xưa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tội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tội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xoá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bôi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412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quí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trọn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Sao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so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598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cõi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2948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Ha-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lu-gia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vỗ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ngợi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1984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 CÁC DÂN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6051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 các dân. Mau hãy vỗ tay, lấy tiếng thắng trận mà reo mừng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Giê-hô-va Ngài thật đáng kính.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là Vua lớn trên cả trái đất.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95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là Chúa của cả thế giới.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Đức Chúa Trời cai trị mọi dân.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đã khiến các dân các nước phải suy phục dưới Vua hiển vinh.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43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Há-lề-lu-gia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Há-lê-lu-già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Há-lề-lu-gia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Há-lê-lu-gia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6661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MỌI SUY TÔN THUỘC VUA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039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568</Words>
  <Application>Microsoft Office PowerPoint</Application>
  <PresentationFormat>Widescreen</PresentationFormat>
  <Paragraphs>95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LeVanLuan</dc:creator>
  <cp:lastModifiedBy>Admin</cp:lastModifiedBy>
  <cp:revision>8</cp:revision>
  <dcterms:created xsi:type="dcterms:W3CDTF">2022-03-12T15:52:35Z</dcterms:created>
  <dcterms:modified xsi:type="dcterms:W3CDTF">2022-04-17T06:54:02Z</dcterms:modified>
</cp:coreProperties>
</file>