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5" r:id="rId21"/>
    <p:sldId id="277" r:id="rId22"/>
    <p:sldId id="278" r:id="rId23"/>
    <p:sldId id="279" r:id="rId24"/>
    <p:sldId id="286"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84" autoAdjust="0"/>
    <p:restoredTop sz="96283" autoAdjust="0"/>
  </p:normalViewPr>
  <p:slideViewPr>
    <p:cSldViewPr snapToGrid="0">
      <p:cViewPr>
        <p:scale>
          <a:sx n="100" d="100"/>
          <a:sy n="100" d="100"/>
        </p:scale>
        <p:origin x="6" y="25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6D980-437F-471D-A6D7-9DFF3CF23579}"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E3741-4A97-4EEA-8791-DCACCEB99A5D}" type="slidenum">
              <a:rPr lang="en-US" smtClean="0"/>
              <a:t>‹#›</a:t>
            </a:fld>
            <a:endParaRPr lang="en-US"/>
          </a:p>
        </p:txBody>
      </p:sp>
    </p:spTree>
    <p:extLst>
      <p:ext uri="{BB962C8B-B14F-4D97-AF65-F5344CB8AC3E}">
        <p14:creationId xmlns:p14="http://schemas.microsoft.com/office/powerpoint/2010/main" val="386702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AF53CC-FC4A-4152-BD04-E950E745FEF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322173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F53CC-FC4A-4152-BD04-E950E745FEF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74141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F53CC-FC4A-4152-BD04-E950E745FEF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327307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F53CC-FC4A-4152-BD04-E950E745FEF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88113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AF53CC-FC4A-4152-BD04-E950E745FEF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353998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AF53CC-FC4A-4152-BD04-E950E745FEF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45371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AF53CC-FC4A-4152-BD04-E950E745FEFC}"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248160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AF53CC-FC4A-4152-BD04-E950E745FEFC}"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418760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F53CC-FC4A-4152-BD04-E950E745FEFC}"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237434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F53CC-FC4A-4152-BD04-E950E745FEF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118521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F53CC-FC4A-4152-BD04-E950E745FEF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A46E9-FBA5-4A0E-8D5D-3C79674B9C8E}" type="slidenum">
              <a:rPr lang="en-US" smtClean="0"/>
              <a:t>‹#›</a:t>
            </a:fld>
            <a:endParaRPr lang="en-US"/>
          </a:p>
        </p:txBody>
      </p:sp>
    </p:spTree>
    <p:extLst>
      <p:ext uri="{BB962C8B-B14F-4D97-AF65-F5344CB8AC3E}">
        <p14:creationId xmlns:p14="http://schemas.microsoft.com/office/powerpoint/2010/main" val="230495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F53CC-FC4A-4152-BD04-E950E745FEFC}" type="datetimeFigureOut">
              <a:rPr lang="en-US" smtClean="0"/>
              <a:t>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A46E9-FBA5-4A0E-8D5D-3C79674B9C8E}" type="slidenum">
              <a:rPr lang="en-US" smtClean="0"/>
              <a:t>‹#›</a:t>
            </a:fld>
            <a:endParaRPr lang="en-US"/>
          </a:p>
        </p:txBody>
      </p:sp>
    </p:spTree>
    <p:extLst>
      <p:ext uri="{BB962C8B-B14F-4D97-AF65-F5344CB8AC3E}">
        <p14:creationId xmlns:p14="http://schemas.microsoft.com/office/powerpoint/2010/main" val="87395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ses and Hearts - Romantic Background (Royalty Free - Creative Commons)">
            <a:hlinkClick r:id="" action="ppaction://media"/>
            <a:extLst>
              <a:ext uri="{FF2B5EF4-FFF2-40B4-BE49-F238E27FC236}">
                <a16:creationId xmlns:a16="http://schemas.microsoft.com/office/drawing/2014/main" id="{6D8BB6BB-842C-D05B-9A34-604FF5FFB3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6F4EF25E-1688-1E4B-1CC8-6ECABB2A54A6}"/>
              </a:ext>
            </a:extLst>
          </p:cNvPr>
          <p:cNvSpPr txBox="1">
            <a:spLocks/>
          </p:cNvSpPr>
          <p:nvPr/>
        </p:nvSpPr>
        <p:spPr>
          <a:xfrm>
            <a:off x="422030" y="341644"/>
            <a:ext cx="11769969" cy="6516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0" dirty="0">
              <a:latin typeface="Arial" panose="020B0604020202020204" pitchFamily="34" charset="0"/>
              <a:cs typeface="Arial" panose="020B0604020202020204" pitchFamily="34" charset="0"/>
            </a:endParaRPr>
          </a:p>
          <a:p>
            <a:r>
              <a:rPr lang="en-US" sz="8000" dirty="0">
                <a:solidFill>
                  <a:schemeClr val="bg1"/>
                </a:solidFill>
                <a:latin typeface="Arial" panose="020B0604020202020204" pitchFamily="34" charset="0"/>
                <a:cs typeface="Arial" panose="020B0604020202020204" pitchFamily="34" charset="0"/>
              </a:rPr>
              <a:t>CHÀO MỪNG</a:t>
            </a:r>
          </a:p>
          <a:p>
            <a:endParaRPr lang="en-US" sz="4000" dirty="0">
              <a:latin typeface="Arial" panose="020B0604020202020204" pitchFamily="34" charset="0"/>
              <a:cs typeface="Arial" panose="020B0604020202020204" pitchFamily="34" charset="0"/>
            </a:endParaRPr>
          </a:p>
          <a:p>
            <a:r>
              <a:rPr lang="en-US" sz="4000" dirty="0">
                <a:solidFill>
                  <a:schemeClr val="bg1"/>
                </a:solidFill>
                <a:latin typeface="Arial" panose="020B0604020202020204" pitchFamily="34" charset="0"/>
                <a:cs typeface="Arial" panose="020B0604020202020204" pitchFamily="34" charset="0"/>
              </a:rPr>
              <a:t>ANH CHỊ EM</a:t>
            </a:r>
          </a:p>
          <a:p>
            <a:r>
              <a:rPr lang="en-US" sz="4000" dirty="0">
                <a:solidFill>
                  <a:schemeClr val="bg1"/>
                </a:solidFill>
                <a:latin typeface="Arial" panose="020B0604020202020204" pitchFamily="34" charset="0"/>
                <a:cs typeface="Arial" panose="020B0604020202020204" pitchFamily="34" charset="0"/>
              </a:rPr>
              <a:t>TRONG TÌNH YÊU CỨU CHÚA JESUS</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1800" b="1" dirty="0">
                <a:solidFill>
                  <a:schemeClr val="bg1"/>
                </a:solidFill>
                <a:latin typeface="Arial" panose="020B0604020202020204" pitchFamily="34" charset="0"/>
                <a:cs typeface="Arial" panose="020B0604020202020204" pitchFamily="34" charset="0"/>
              </a:rPr>
              <a:t>ĐẾN THAM DỰ BUỔI THỜ PHƯỢNG</a:t>
            </a:r>
          </a:p>
          <a:p>
            <a:r>
              <a:rPr lang="en-US" sz="1800" b="1" dirty="0">
                <a:solidFill>
                  <a:schemeClr val="bg1"/>
                </a:solidFill>
                <a:latin typeface="Arial" panose="020B0604020202020204" pitchFamily="34" charset="0"/>
                <a:cs typeface="Arial" panose="020B0604020202020204" pitchFamily="34" charset="0"/>
              </a:rPr>
              <a:t>(NGÀY 17-02-2024)</a:t>
            </a:r>
          </a:p>
        </p:txBody>
      </p:sp>
    </p:spTree>
    <p:extLst>
      <p:ext uri="{BB962C8B-B14F-4D97-AF65-F5344CB8AC3E}">
        <p14:creationId xmlns:p14="http://schemas.microsoft.com/office/powerpoint/2010/main" val="15389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4.</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Chúa cứu nếp sống ta,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thoát khỏi chỗ hư nát.</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Đăng quang ta với sự nhơn từ Ngài! (2x)</a:t>
            </a:r>
          </a:p>
        </p:txBody>
      </p:sp>
    </p:spTree>
    <p:extLst>
      <p:ext uri="{BB962C8B-B14F-4D97-AF65-F5344CB8AC3E}">
        <p14:creationId xmlns:p14="http://schemas.microsoft.com/office/powerpoint/2010/main" val="149267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7200">
                <a:solidFill>
                  <a:srgbClr val="0070C0"/>
                </a:solidFill>
                <a:latin typeface="Arial" panose="020B0604020202020204" pitchFamily="34" charset="0"/>
                <a:cs typeface="Arial" panose="020B0604020202020204" pitchFamily="34" charset="0"/>
              </a:rPr>
              <a:t>VÌ GIÊ-XU SỐNG</a:t>
            </a:r>
            <a:endParaRPr lang="en-US" sz="7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13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Trên trời vinh quang, Vua Thánh xuống dương trần.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Xót thương con người sống trong tuyệt vọng.</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Thân vàng hi sinh chịu đau thương cứu người.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Hiện Ngài đang sống để đón muôn người tìm nguồn thái an.</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67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Vì Giê-xu sống tôi bước đi với hi vọng.</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Bóng đêm xa dần lòng luôn vững tin.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Vì tôi biết rõ Chúa sống quyền uy trên khắp trời.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Vì Giê-xu sống luôn sống với tôi,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tôi vui sống trong ngài.</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332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Trên đường tôi đi, tôi biết Chúa đi cùng.</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Dẫu bao khổ nạn vẫn luôn an bình.</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Tâm hồn dịu êm, vì luôn luôn có Ngài.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Hiện Ngài đang sống trong mỗi tâm hồn,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bền lòng vững tin.</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69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7200" dirty="0">
                <a:solidFill>
                  <a:srgbClr val="0070C0"/>
                </a:solidFill>
                <a:latin typeface="Arial" panose="020B0604020202020204" pitchFamily="34" charset="0"/>
                <a:cs typeface="Arial" panose="020B0604020202020204" pitchFamily="34" charset="0"/>
              </a:rPr>
              <a:t>CÙNG CA VANG HA LÊ LU GIA</a:t>
            </a:r>
          </a:p>
        </p:txBody>
      </p:sp>
    </p:spTree>
    <p:extLst>
      <p:ext uri="{BB962C8B-B14F-4D97-AF65-F5344CB8AC3E}">
        <p14:creationId xmlns:p14="http://schemas.microsoft.com/office/powerpoint/2010/main" val="3262863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Với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tất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cả</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vinh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quang</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chúng</a:t>
            </a:r>
            <a:r>
              <a:rPr lang="en-US" sz="4000" dirty="0">
                <a:solidFill>
                  <a:srgbClr val="0070C0"/>
                </a:solidFill>
                <a:latin typeface="Arial" panose="020B0604020202020204" pitchFamily="34" charset="0"/>
                <a:cs typeface="Arial" panose="020B0604020202020204" pitchFamily="34" charset="0"/>
              </a:rPr>
              <a:t> con </a:t>
            </a:r>
            <a:r>
              <a:rPr lang="en-US" sz="4000" dirty="0" err="1">
                <a:solidFill>
                  <a:srgbClr val="0070C0"/>
                </a:solidFill>
                <a:latin typeface="Arial" panose="020B0604020202020204" pitchFamily="34" charset="0"/>
                <a:cs typeface="Arial" panose="020B0604020202020204" pitchFamily="34" charset="0"/>
              </a:rPr>
              <a:t>xin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dâng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lên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hỡi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Ngài</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Duy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danh</a:t>
            </a:r>
            <a:r>
              <a:rPr lang="en-US" sz="4000" dirty="0">
                <a:solidFill>
                  <a:srgbClr val="0070C0"/>
                </a:solidFill>
                <a:latin typeface="Arial" panose="020B0604020202020204" pitchFamily="34" charset="0"/>
                <a:cs typeface="Arial" panose="020B0604020202020204" pitchFamily="34" charset="0"/>
              </a:rPr>
              <a:t> Cha con </a:t>
            </a:r>
            <a:r>
              <a:rPr lang="en-US" sz="4000" dirty="0" err="1">
                <a:solidFill>
                  <a:srgbClr val="0070C0"/>
                </a:solidFill>
                <a:latin typeface="Arial" panose="020B0604020202020204" pitchFamily="34" charset="0"/>
                <a:cs typeface="Arial" panose="020B0604020202020204" pitchFamily="34" charset="0"/>
              </a:rPr>
              <a:t>chúc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tụng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Vua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hiển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vinh</a:t>
            </a:r>
            <a:r>
              <a:rPr lang="en-US"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2446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Lớn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tiếng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hát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múa</a:t>
            </a:r>
            <a:r>
              <a:rPr lang="en-US" sz="4000" dirty="0">
                <a:solidFill>
                  <a:srgbClr val="0070C0"/>
                </a:solidFill>
                <a:latin typeface="Arial" panose="020B0604020202020204" pitchFamily="34" charset="0"/>
                <a:cs typeface="Arial" panose="020B0604020202020204" pitchFamily="34" charset="0"/>
              </a:rPr>
              <a:t> ca </a:t>
            </a:r>
            <a:r>
              <a:rPr lang="en-US" sz="4000" dirty="0" err="1">
                <a:solidFill>
                  <a:srgbClr val="0070C0"/>
                </a:solidFill>
                <a:latin typeface="Arial" panose="020B0604020202020204" pitchFamily="34" charset="0"/>
                <a:cs typeface="Arial" panose="020B0604020202020204" pitchFamily="34" charset="0"/>
              </a:rPr>
              <a:t>vui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vừng</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Mong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được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tôn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cao</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danh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Ngài</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a:solidFill>
                  <a:srgbClr val="0070C0"/>
                </a:solidFill>
                <a:latin typeface="Arial" panose="020B0604020202020204" pitchFamily="34" charset="0"/>
                <a:cs typeface="Arial" panose="020B0604020202020204" pitchFamily="34" charset="0"/>
              </a:rPr>
              <a:t>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582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Cùng</a:t>
            </a:r>
            <a:r>
              <a:rPr lang="en-US" sz="4000" dirty="0">
                <a:solidFill>
                  <a:srgbClr val="0070C0"/>
                </a:solidFill>
                <a:latin typeface="Arial" panose="020B0604020202020204" pitchFamily="34" charset="0"/>
                <a:cs typeface="Arial" panose="020B0604020202020204" pitchFamily="34" charset="0"/>
              </a:rPr>
              <a:t> ca </a:t>
            </a:r>
            <a:r>
              <a:rPr lang="en-US" sz="4000" dirty="0" err="1">
                <a:solidFill>
                  <a:srgbClr val="0070C0"/>
                </a:solidFill>
                <a:latin typeface="Arial" panose="020B0604020202020204" pitchFamily="34" charset="0"/>
                <a:cs typeface="Arial" panose="020B0604020202020204" pitchFamily="34" charset="0"/>
              </a:rPr>
              <a:t>vang</a:t>
            </a:r>
            <a:r>
              <a:rPr lang="en-US" sz="4000" dirty="0">
                <a:solidFill>
                  <a:srgbClr val="0070C0"/>
                </a:solidFill>
                <a:latin typeface="Arial" panose="020B0604020202020204" pitchFamily="34" charset="0"/>
                <a:cs typeface="Arial" panose="020B0604020202020204" pitchFamily="34" charset="0"/>
              </a:rPr>
              <a:t> 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Hãy</a:t>
            </a:r>
            <a:r>
              <a:rPr lang="en-US" sz="4000" dirty="0">
                <a:solidFill>
                  <a:srgbClr val="0070C0"/>
                </a:solidFill>
                <a:latin typeface="Arial" panose="020B0604020202020204" pitchFamily="34" charset="0"/>
                <a:cs typeface="Arial" panose="020B0604020202020204" pitchFamily="34" charset="0"/>
              </a:rPr>
              <a:t> ca </a:t>
            </a:r>
            <a:r>
              <a:rPr lang="en-US" sz="4000" dirty="0" err="1">
                <a:solidFill>
                  <a:srgbClr val="0070C0"/>
                </a:solidFill>
                <a:latin typeface="Arial" panose="020B0604020202020204" pitchFamily="34" charset="0"/>
                <a:cs typeface="Arial" panose="020B0604020202020204" pitchFamily="34" charset="0"/>
              </a:rPr>
              <a:t>vang</a:t>
            </a:r>
            <a:r>
              <a:rPr lang="en-US" sz="4000" dirty="0">
                <a:solidFill>
                  <a:srgbClr val="0070C0"/>
                </a:solidFill>
                <a:latin typeface="Arial" panose="020B0604020202020204" pitchFamily="34" charset="0"/>
                <a:cs typeface="Arial" panose="020B0604020202020204" pitchFamily="34" charset="0"/>
              </a:rPr>
              <a:t> 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a:solidFill>
                  <a:srgbClr val="0070C0"/>
                </a:solidFill>
                <a:latin typeface="Arial" panose="020B0604020202020204" pitchFamily="34" charset="0"/>
                <a:cs typeface="Arial" panose="020B0604020202020204" pitchFamily="34" charset="0"/>
              </a:rPr>
              <a:t>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7003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Cùng</a:t>
            </a:r>
            <a:r>
              <a:rPr lang="en-US" sz="4000" dirty="0">
                <a:solidFill>
                  <a:srgbClr val="0070C0"/>
                </a:solidFill>
                <a:latin typeface="Arial" panose="020B0604020202020204" pitchFamily="34" charset="0"/>
                <a:cs typeface="Arial" panose="020B0604020202020204" pitchFamily="34" charset="0"/>
              </a:rPr>
              <a:t> ca </a:t>
            </a:r>
            <a:r>
              <a:rPr lang="en-US" sz="4000" dirty="0" err="1">
                <a:solidFill>
                  <a:srgbClr val="0070C0"/>
                </a:solidFill>
                <a:latin typeface="Arial" panose="020B0604020202020204" pitchFamily="34" charset="0"/>
                <a:cs typeface="Arial" panose="020B0604020202020204" pitchFamily="34" charset="0"/>
              </a:rPr>
              <a:t>vang</a:t>
            </a:r>
            <a:r>
              <a:rPr lang="en-US" sz="4000" dirty="0">
                <a:solidFill>
                  <a:srgbClr val="0070C0"/>
                </a:solidFill>
                <a:latin typeface="Arial" panose="020B0604020202020204" pitchFamily="34" charset="0"/>
                <a:cs typeface="Arial" panose="020B0604020202020204" pitchFamily="34" charset="0"/>
              </a:rPr>
              <a:t> 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Hãy</a:t>
            </a:r>
            <a:r>
              <a:rPr lang="en-US" sz="4000" dirty="0">
                <a:solidFill>
                  <a:srgbClr val="0070C0"/>
                </a:solidFill>
                <a:latin typeface="Arial" panose="020B0604020202020204" pitchFamily="34" charset="0"/>
                <a:cs typeface="Arial" panose="020B0604020202020204" pitchFamily="34" charset="0"/>
              </a:rPr>
              <a:t> ca </a:t>
            </a:r>
            <a:r>
              <a:rPr lang="en-US" sz="4000" dirty="0" err="1">
                <a:solidFill>
                  <a:srgbClr val="0070C0"/>
                </a:solidFill>
                <a:latin typeface="Arial" panose="020B0604020202020204" pitchFamily="34" charset="0"/>
                <a:cs typeface="Arial" panose="020B0604020202020204" pitchFamily="34" charset="0"/>
              </a:rPr>
              <a:t>vang</a:t>
            </a:r>
            <a:r>
              <a:rPr lang="en-US" sz="4000" dirty="0">
                <a:solidFill>
                  <a:srgbClr val="0070C0"/>
                </a:solidFill>
                <a:latin typeface="Arial" panose="020B0604020202020204" pitchFamily="34" charset="0"/>
                <a:cs typeface="Arial" panose="020B0604020202020204" pitchFamily="34" charset="0"/>
              </a:rPr>
              <a:t> 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dirty="0">
                <a:solidFill>
                  <a:srgbClr val="0070C0"/>
                </a:solidFill>
                <a:latin typeface="Arial" panose="020B0604020202020204" pitchFamily="34" charset="0"/>
                <a:cs typeface="Arial" panose="020B0604020202020204" pitchFamily="34" charset="0"/>
              </a:rPr>
              <a:t>!</a:t>
            </a:r>
          </a:p>
          <a:p>
            <a:pPr marL="0" indent="0" algn="ctr">
              <a:lnSpc>
                <a:spcPct val="150000"/>
              </a:lnSpc>
              <a:buNone/>
            </a:pPr>
            <a:r>
              <a:rPr lang="en-US" sz="4000" dirty="0">
                <a:solidFill>
                  <a:srgbClr val="0070C0"/>
                </a:solidFill>
                <a:latin typeface="Arial" panose="020B0604020202020204" pitchFamily="34" charset="0"/>
                <a:cs typeface="Arial" panose="020B0604020202020204" pitchFamily="34" charset="0"/>
              </a:rPr>
              <a:t>Ha-</a:t>
            </a:r>
            <a:r>
              <a:rPr lang="en-US" sz="4000" dirty="0" err="1">
                <a:solidFill>
                  <a:srgbClr val="0070C0"/>
                </a:solidFill>
                <a:latin typeface="Arial" panose="020B0604020202020204" pitchFamily="34" charset="0"/>
                <a:cs typeface="Arial" panose="020B0604020202020204" pitchFamily="34" charset="0"/>
              </a:rPr>
              <a:t>lê</a:t>
            </a:r>
            <a:r>
              <a:rPr lang="en-US" sz="4000" dirty="0">
                <a:solidFill>
                  <a:srgbClr val="0070C0"/>
                </a:solidFill>
                <a:latin typeface="Arial" panose="020B0604020202020204" pitchFamily="34" charset="0"/>
                <a:cs typeface="Arial" panose="020B0604020202020204" pitchFamily="34" charset="0"/>
              </a:rPr>
              <a:t>-</a:t>
            </a:r>
            <a:r>
              <a:rPr lang="en-US" sz="4000" dirty="0" err="1">
                <a:solidFill>
                  <a:srgbClr val="0070C0"/>
                </a:solidFill>
                <a:latin typeface="Arial" panose="020B0604020202020204" pitchFamily="34" charset="0"/>
                <a:cs typeface="Arial" panose="020B0604020202020204" pitchFamily="34" charset="0"/>
              </a:rPr>
              <a:t>lu-gia</a:t>
            </a:r>
            <a:r>
              <a:rPr lang="en-US" sz="4000">
                <a:solidFill>
                  <a:srgbClr val="0070C0"/>
                </a:solidFill>
                <a:latin typeface="Arial" panose="020B0604020202020204" pitchFamily="34" charset="0"/>
                <a:cs typeface="Arial" panose="020B0604020202020204" pitchFamily="34" charset="0"/>
              </a:rPr>
              <a:t>!</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24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7200">
                <a:solidFill>
                  <a:srgbClr val="0070C0"/>
                </a:solidFill>
                <a:latin typeface="Arial" panose="020B0604020202020204" pitchFamily="34" charset="0"/>
                <a:cs typeface="Arial" panose="020B0604020202020204" pitchFamily="34" charset="0"/>
              </a:rPr>
              <a:t>HÃY ĐẾN VỚI NGÀI</a:t>
            </a:r>
            <a:endParaRPr lang="en-US" sz="7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50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ses and Hearts - Romantic Background (Royalty Free - Creative Commons)">
            <a:hlinkClick r:id="" action="ppaction://media"/>
            <a:extLst>
              <a:ext uri="{FF2B5EF4-FFF2-40B4-BE49-F238E27FC236}">
                <a16:creationId xmlns:a16="http://schemas.microsoft.com/office/drawing/2014/main" id="{BBC98D4F-9DA5-825F-892D-78C90406A7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FFFF7E52-6E1E-E5D6-78B4-9AD65AC98ED2}"/>
              </a:ext>
            </a:extLst>
          </p:cNvPr>
          <p:cNvSpPr>
            <a:spLocks noGrp="1"/>
          </p:cNvSpPr>
          <p:nvPr>
            <p:ph idx="1"/>
          </p:nvPr>
        </p:nvSpPr>
        <p:spPr>
          <a:xfrm>
            <a:off x="0" y="0"/>
            <a:ext cx="12192000" cy="6858000"/>
          </a:xfrm>
        </p:spPr>
        <p:txBody>
          <a:bodyPr>
            <a:normAutofit/>
          </a:bodyPr>
          <a:lstStyle/>
          <a:p>
            <a:pPr marL="0" indent="0" algn="ctr">
              <a:buNone/>
            </a:pPr>
            <a:endParaRPr lang="en-US" sz="8000" dirty="0">
              <a:latin typeface="Arial" panose="020B0604020202020204" pitchFamily="34" charset="0"/>
              <a:cs typeface="Arial" panose="020B0604020202020204" pitchFamily="34" charset="0"/>
            </a:endParaRPr>
          </a:p>
          <a:p>
            <a:pPr marL="0" indent="0" algn="ctr">
              <a:buNone/>
            </a:pPr>
            <a:endParaRPr lang="en-US" sz="8000" dirty="0">
              <a:latin typeface="Arial" panose="020B0604020202020204" pitchFamily="34" charset="0"/>
              <a:cs typeface="Arial" panose="020B0604020202020204" pitchFamily="34" charset="0"/>
            </a:endParaRPr>
          </a:p>
          <a:p>
            <a:pPr marL="0" indent="0" algn="ctr">
              <a:buNone/>
            </a:pPr>
            <a:r>
              <a:rPr lang="en-US" sz="8000" dirty="0">
                <a:solidFill>
                  <a:schemeClr val="bg1"/>
                </a:solidFill>
                <a:latin typeface="Arial" panose="020B0604020202020204" pitchFamily="34" charset="0"/>
                <a:cs typeface="Arial" panose="020B0604020202020204" pitchFamily="34" charset="0"/>
              </a:rPr>
              <a:t>THỜ PHƯỢNG</a:t>
            </a:r>
          </a:p>
          <a:p>
            <a:pPr marL="0" indent="0" algn="ctr">
              <a:buNone/>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0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7200" dirty="0">
                <a:solidFill>
                  <a:srgbClr val="0070C0"/>
                </a:solidFill>
                <a:latin typeface="Arial" panose="020B0604020202020204" pitchFamily="34" charset="0"/>
                <a:cs typeface="Arial" panose="020B0604020202020204" pitchFamily="34" charset="0"/>
              </a:rPr>
              <a:t>VÀO TRONG NƠI THIÊNG LIÊNG</a:t>
            </a:r>
          </a:p>
        </p:txBody>
      </p:sp>
    </p:spTree>
    <p:extLst>
      <p:ext uri="{BB962C8B-B14F-4D97-AF65-F5344CB8AC3E}">
        <p14:creationId xmlns:p14="http://schemas.microsoft.com/office/powerpoint/2010/main" val="107975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vi-VN" sz="4000" dirty="0">
                <a:solidFill>
                  <a:srgbClr val="0070C0"/>
                </a:solidFill>
                <a:cs typeface="Arial" panose="020B0604020202020204" pitchFamily="34" charset="0"/>
              </a:rPr>
              <a:t>Vào trong nơi thiêng liêng nơi chí thánh Cha</a:t>
            </a:r>
            <a:endParaRPr lang="en-US" sz="4000" dirty="0">
              <a:solidFill>
                <a:srgbClr val="0070C0"/>
              </a:solidFill>
              <a:cs typeface="Arial" panose="020B0604020202020204" pitchFamily="34" charset="0"/>
            </a:endParaRPr>
          </a:p>
          <a:p>
            <a:pPr marL="0" indent="0" algn="ctr">
              <a:lnSpc>
                <a:spcPct val="150000"/>
              </a:lnSpc>
              <a:buNone/>
            </a:pPr>
            <a:r>
              <a:rPr lang="vi-VN" sz="4000" dirty="0">
                <a:solidFill>
                  <a:srgbClr val="0070C0"/>
                </a:solidFill>
                <a:cs typeface="Arial" panose="020B0604020202020204" pitchFamily="34" charset="0"/>
              </a:rPr>
              <a:t>Bước vào bằng huyết Chiên Con bôi sạch lòng</a:t>
            </a:r>
            <a:endParaRPr lang="en-US" sz="4000" dirty="0">
              <a:solidFill>
                <a:srgbClr val="0070C0"/>
              </a:solidFill>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Vào</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trong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chỉ</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thờ</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tôn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Vua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Giê</a:t>
            </a:r>
            <a:r>
              <a:rPr lang="en-US" sz="4000" dirty="0">
                <a:solidFill>
                  <a:srgbClr val="0070C0"/>
                </a:solidFill>
                <a:latin typeface="Arial" panose="020B0604020202020204" pitchFamily="34" charset="0"/>
                <a:cs typeface="Arial" panose="020B0604020202020204" pitchFamily="34" charset="0"/>
              </a:rPr>
              <a:t>-Xu </a:t>
            </a:r>
            <a:r>
              <a:rPr lang="en-US" sz="4000" dirty="0" err="1">
                <a:solidFill>
                  <a:srgbClr val="0070C0"/>
                </a:solidFill>
                <a:latin typeface="Arial" panose="020B0604020202020204" pitchFamily="34" charset="0"/>
                <a:cs typeface="Arial" panose="020B0604020202020204" pitchFamily="34" charset="0"/>
              </a:rPr>
              <a:t>thôi</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vi-VN" sz="4000" dirty="0">
                <a:solidFill>
                  <a:srgbClr val="0070C0"/>
                </a:solidFill>
                <a:cs typeface="Arial" panose="020B0604020202020204" pitchFamily="34" charset="0"/>
              </a:rPr>
              <a:t>Bước vào để chúc tán danh Giê-</a:t>
            </a:r>
            <a:r>
              <a:rPr lang="en-US" sz="4000" dirty="0">
                <a:solidFill>
                  <a:srgbClr val="0070C0"/>
                </a:solidFill>
                <a:cs typeface="Arial" panose="020B0604020202020204" pitchFamily="34" charset="0"/>
              </a:rPr>
              <a:t>X</a:t>
            </a:r>
            <a:r>
              <a:rPr lang="vi-VN" sz="4000" dirty="0">
                <a:solidFill>
                  <a:srgbClr val="0070C0"/>
                </a:solidFill>
                <a:cs typeface="Arial" panose="020B0604020202020204" pitchFamily="34" charset="0"/>
              </a:rPr>
              <a:t>u</a:t>
            </a:r>
          </a:p>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35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vi-VN" sz="4000" dirty="0">
                <a:solidFill>
                  <a:srgbClr val="0070C0"/>
                </a:solidFill>
                <a:cs typeface="Arial" panose="020B0604020202020204" pitchFamily="34" charset="0"/>
              </a:rPr>
              <a:t>Thờ phượng Chúa Giê-</a:t>
            </a:r>
            <a:r>
              <a:rPr lang="en-US" sz="4000" dirty="0">
                <a:solidFill>
                  <a:srgbClr val="0070C0"/>
                </a:solidFill>
                <a:cs typeface="Arial" panose="020B0604020202020204" pitchFamily="34" charset="0"/>
              </a:rPr>
              <a:t>X</a:t>
            </a:r>
            <a:r>
              <a:rPr lang="vi-VN" sz="4000" dirty="0">
                <a:solidFill>
                  <a:srgbClr val="0070C0"/>
                </a:solidFill>
                <a:cs typeface="Arial" panose="020B0604020202020204" pitchFamily="34" charset="0"/>
              </a:rPr>
              <a:t>u, Vua Giê-</a:t>
            </a:r>
            <a:r>
              <a:rPr lang="en-US" sz="4000" dirty="0">
                <a:solidFill>
                  <a:srgbClr val="0070C0"/>
                </a:solidFill>
                <a:cs typeface="Arial" panose="020B0604020202020204" pitchFamily="34" charset="0"/>
              </a:rPr>
              <a:t>X</a:t>
            </a:r>
            <a:r>
              <a:rPr lang="vi-VN" sz="4000" dirty="0">
                <a:solidFill>
                  <a:srgbClr val="0070C0"/>
                </a:solidFill>
                <a:cs typeface="Arial" panose="020B0604020202020204" pitchFamily="34" charset="0"/>
              </a:rPr>
              <a:t>u</a:t>
            </a:r>
          </a:p>
          <a:p>
            <a:pPr marL="0" indent="0" algn="ctr">
              <a:lnSpc>
                <a:spcPct val="150000"/>
              </a:lnSpc>
              <a:buNone/>
            </a:pPr>
            <a:r>
              <a:rPr lang="vi-VN" sz="4000" dirty="0">
                <a:solidFill>
                  <a:srgbClr val="0070C0"/>
                </a:solidFill>
                <a:cs typeface="Arial" panose="020B0604020202020204" pitchFamily="34" charset="0"/>
              </a:rPr>
              <a:t>Thờ phượng Chúa Giê-</a:t>
            </a:r>
            <a:r>
              <a:rPr lang="en-US" sz="4000" dirty="0">
                <a:solidFill>
                  <a:srgbClr val="0070C0"/>
                </a:solidFill>
                <a:cs typeface="Arial" panose="020B0604020202020204" pitchFamily="34" charset="0"/>
              </a:rPr>
              <a:t>X</a:t>
            </a:r>
            <a:r>
              <a:rPr lang="vi-VN" sz="4000" dirty="0">
                <a:solidFill>
                  <a:srgbClr val="0070C0"/>
                </a:solidFill>
                <a:cs typeface="Arial" panose="020B0604020202020204" pitchFamily="34" charset="0"/>
              </a:rPr>
              <a:t>u, Vua Giê-</a:t>
            </a:r>
            <a:r>
              <a:rPr lang="en-US" sz="4000" dirty="0">
                <a:solidFill>
                  <a:srgbClr val="0070C0"/>
                </a:solidFill>
                <a:cs typeface="Arial" panose="020B0604020202020204" pitchFamily="34" charset="0"/>
              </a:rPr>
              <a:t>X</a:t>
            </a:r>
            <a:r>
              <a:rPr lang="vi-VN" sz="4000" dirty="0">
                <a:solidFill>
                  <a:srgbClr val="0070C0"/>
                </a:solidFill>
                <a:cs typeface="Arial" panose="020B0604020202020204" pitchFamily="34" charset="0"/>
              </a:rPr>
              <a:t>u</a:t>
            </a:r>
            <a:endParaRPr lang="en-US" sz="4000" dirty="0">
              <a:solidFill>
                <a:srgbClr val="0070C0"/>
              </a:solidFill>
              <a:cs typeface="Arial" panose="020B0604020202020204" pitchFamily="34" charset="0"/>
            </a:endParaRP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Thánh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thay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là</a:t>
            </a:r>
            <a:r>
              <a:rPr lang="en-US" sz="4000" dirty="0">
                <a:solidFill>
                  <a:srgbClr val="0070C0"/>
                </a:solidFill>
                <a:latin typeface="Arial" panose="020B0604020202020204" pitchFamily="34" charset="0"/>
                <a:cs typeface="Arial" panose="020B0604020202020204" pitchFamily="34" charset="0"/>
              </a:rPr>
              <a:t> Danh </a:t>
            </a:r>
            <a:r>
              <a:rPr lang="en-US" sz="4000" dirty="0" err="1">
                <a:solidFill>
                  <a:srgbClr val="0070C0"/>
                </a:solidFill>
                <a:latin typeface="Arial" panose="020B0604020202020204" pitchFamily="34" charset="0"/>
                <a:cs typeface="Arial" panose="020B0604020202020204" pitchFamily="34" charset="0"/>
              </a:rPr>
              <a:t>của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Ngài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Thánh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thay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Giê</a:t>
            </a:r>
            <a:r>
              <a:rPr lang="en-US" sz="4000" dirty="0">
                <a:solidFill>
                  <a:srgbClr val="0070C0"/>
                </a:solidFill>
                <a:latin typeface="Arial" panose="020B0604020202020204" pitchFamily="34" charset="0"/>
                <a:cs typeface="Arial" panose="020B0604020202020204" pitchFamily="34" charset="0"/>
              </a:rPr>
              <a:t>-Xu</a:t>
            </a:r>
          </a:p>
          <a:p>
            <a:pPr marL="0" indent="0" algn="ctr">
              <a:lnSpc>
                <a:spcPct val="150000"/>
              </a:lnSpc>
              <a:buNone/>
            </a:pPr>
            <a:r>
              <a:rPr lang="en-US" sz="4000" dirty="0" err="1">
                <a:solidFill>
                  <a:srgbClr val="0070C0"/>
                </a:solidFill>
                <a:latin typeface="Arial" panose="020B0604020202020204" pitchFamily="34" charset="0"/>
                <a:cs typeface="Arial" panose="020B0604020202020204" pitchFamily="34" charset="0"/>
              </a:rPr>
              <a:t>Thánh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thay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là</a:t>
            </a:r>
            <a:r>
              <a:rPr lang="en-US" sz="4000" dirty="0">
                <a:solidFill>
                  <a:srgbClr val="0070C0"/>
                </a:solidFill>
                <a:latin typeface="Arial" panose="020B0604020202020204" pitchFamily="34" charset="0"/>
                <a:cs typeface="Arial" panose="020B0604020202020204" pitchFamily="34" charset="0"/>
              </a:rPr>
              <a:t> Danh </a:t>
            </a:r>
            <a:r>
              <a:rPr lang="en-US" sz="4000" dirty="0" err="1">
                <a:solidFill>
                  <a:srgbClr val="0070C0"/>
                </a:solidFill>
                <a:latin typeface="Arial" panose="020B0604020202020204" pitchFamily="34" charset="0"/>
                <a:cs typeface="Arial" panose="020B0604020202020204" pitchFamily="34" charset="0"/>
              </a:rPr>
              <a:t>của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Ngài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Thánh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thay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Giê</a:t>
            </a:r>
            <a:r>
              <a:rPr lang="en-US" sz="4000" dirty="0">
                <a:solidFill>
                  <a:srgbClr val="0070C0"/>
                </a:solidFill>
                <a:latin typeface="Arial" panose="020B0604020202020204" pitchFamily="34" charset="0"/>
                <a:cs typeface="Arial" panose="020B0604020202020204" pitchFamily="34" charset="0"/>
              </a:rPr>
              <a:t>-Xu</a:t>
            </a:r>
          </a:p>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22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208E26-E1E1-DDEF-1D3E-6787C2B22D82}"/>
              </a:ext>
            </a:extLst>
          </p:cNvPr>
          <p:cNvSpPr txBox="1"/>
          <p:nvPr/>
        </p:nvSpPr>
        <p:spPr>
          <a:xfrm>
            <a:off x="0" y="4869542"/>
            <a:ext cx="12266578" cy="1015663"/>
          </a:xfrm>
          <a:prstGeom prst="rect">
            <a:avLst/>
          </a:prstGeom>
          <a:noFill/>
        </p:spPr>
        <p:txBody>
          <a:bodyPr wrap="square" rtlCol="0">
            <a:spAutoFit/>
          </a:bodyPr>
          <a:lstStyle/>
          <a:p>
            <a:pPr algn="ctr"/>
            <a:r>
              <a:rPr lang="vi-VN" sz="1600" b="0" i="0" dirty="0">
                <a:solidFill>
                  <a:srgbClr val="333333"/>
                </a:solidFill>
                <a:effectLst/>
                <a:latin typeface="Noto Serif" panose="02020600060500020200" pitchFamily="18" charset="0"/>
              </a:rPr>
              <a:t> Mỗi người nên quyên góp tùy theo lòng mình đã định, không miễn cưỡng hoặc do ép buộc, vì Đức Chúa Trời yêu mến người dâng hiến một cách vui lòng. </a:t>
            </a:r>
            <a:endParaRPr lang="en-US" sz="1600" b="0" i="0" dirty="0">
              <a:solidFill>
                <a:srgbClr val="333333"/>
              </a:solidFill>
              <a:effectLst/>
              <a:latin typeface="Noto Serif" panose="02020600060500020200" pitchFamily="18" charset="0"/>
            </a:endParaRPr>
          </a:p>
          <a:p>
            <a:pPr algn="ctr"/>
            <a:r>
              <a:rPr lang="en-US" sz="1400" dirty="0">
                <a:solidFill>
                  <a:srgbClr val="333333"/>
                </a:solidFill>
                <a:latin typeface="Noto Serif" panose="02020600060500020200" pitchFamily="18" charset="0"/>
              </a:rPr>
              <a:t>II </a:t>
            </a:r>
            <a:r>
              <a:rPr lang="en-US" sz="1400" dirty="0" err="1">
                <a:solidFill>
                  <a:srgbClr val="333333"/>
                </a:solidFill>
                <a:latin typeface="Noto Serif" panose="02020600060500020200" pitchFamily="18" charset="0"/>
              </a:rPr>
              <a:t>Cô</a:t>
            </a:r>
            <a:r>
              <a:rPr lang="en-US" sz="1400" dirty="0">
                <a:solidFill>
                  <a:srgbClr val="333333"/>
                </a:solidFill>
                <a:latin typeface="Noto Serif" panose="02020600060500020200" pitchFamily="18" charset="0"/>
              </a:rPr>
              <a:t>-ring-</a:t>
            </a:r>
            <a:r>
              <a:rPr lang="en-US" sz="1400" dirty="0" err="1">
                <a:solidFill>
                  <a:srgbClr val="333333"/>
                </a:solidFill>
                <a:latin typeface="Noto Serif" panose="02020600060500020200" pitchFamily="18" charset="0"/>
              </a:rPr>
              <a:t>tô</a:t>
            </a:r>
            <a:r>
              <a:rPr lang="en-US" sz="1400" dirty="0">
                <a:solidFill>
                  <a:srgbClr val="333333"/>
                </a:solidFill>
                <a:latin typeface="Noto Serif" panose="02020600060500020200" pitchFamily="18" charset="0"/>
              </a:rPr>
              <a:t> (9:7)</a:t>
            </a:r>
          </a:p>
          <a:p>
            <a:pPr algn="ctr"/>
            <a:r>
              <a:rPr lang="en-US" sz="1400" dirty="0" err="1">
                <a:solidFill>
                  <a:srgbClr val="333333"/>
                </a:solidFill>
                <a:latin typeface="Noto Serif" panose="02020600060500020200" pitchFamily="18" charset="0"/>
              </a:rPr>
              <a:t>Kinh</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Thánh</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Tiếng</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Việt</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Bản</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Truyền</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Thống</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Hiệu</a:t>
            </a:r>
            <a:r>
              <a:rPr lang="en-US" sz="1400" dirty="0">
                <a:solidFill>
                  <a:srgbClr val="333333"/>
                </a:solidFill>
                <a:latin typeface="Noto Serif" panose="02020600060500020200" pitchFamily="18" charset="0"/>
              </a:rPr>
              <a:t> </a:t>
            </a:r>
            <a:r>
              <a:rPr lang="en-US" sz="1400" dirty="0" err="1">
                <a:solidFill>
                  <a:srgbClr val="333333"/>
                </a:solidFill>
                <a:latin typeface="Noto Serif" panose="02020600060500020200" pitchFamily="18" charset="0"/>
              </a:rPr>
              <a:t>Đính</a:t>
            </a:r>
            <a:r>
              <a:rPr lang="en-US" sz="1400" dirty="0">
                <a:solidFill>
                  <a:srgbClr val="333333"/>
                </a:solidFill>
                <a:latin typeface="Noto Serif" panose="02020600060500020200" pitchFamily="18" charset="0"/>
              </a:rPr>
              <a:t> 2010</a:t>
            </a:r>
          </a:p>
        </p:txBody>
      </p:sp>
      <p:sp>
        <p:nvSpPr>
          <p:cNvPr id="8" name="TextBox 7">
            <a:extLst>
              <a:ext uri="{FF2B5EF4-FFF2-40B4-BE49-F238E27FC236}">
                <a16:creationId xmlns:a16="http://schemas.microsoft.com/office/drawing/2014/main" id="{27692F5B-BE87-52D0-C0A5-27CF99F06908}"/>
              </a:ext>
            </a:extLst>
          </p:cNvPr>
          <p:cNvSpPr txBox="1"/>
          <p:nvPr/>
        </p:nvSpPr>
        <p:spPr>
          <a:xfrm>
            <a:off x="1" y="2105561"/>
            <a:ext cx="12192000" cy="1323439"/>
          </a:xfrm>
          <a:prstGeom prst="rect">
            <a:avLst/>
          </a:prstGeom>
          <a:noFill/>
        </p:spPr>
        <p:txBody>
          <a:bodyPr wrap="square">
            <a:spAutoFit/>
          </a:bodyPr>
          <a:lstStyle/>
          <a:p>
            <a:pPr algn="ctr"/>
            <a:r>
              <a:rPr lang="en-US" sz="8000" dirty="0" err="1">
                <a:solidFill>
                  <a:srgbClr val="FF0000"/>
                </a:solidFill>
              </a:rPr>
              <a:t>Dâng</a:t>
            </a:r>
            <a:r>
              <a:rPr lang="en-US" sz="8000" dirty="0">
                <a:solidFill>
                  <a:srgbClr val="FF0000"/>
                </a:solidFill>
              </a:rPr>
              <a:t> </a:t>
            </a:r>
            <a:r>
              <a:rPr lang="en-US" sz="8000" dirty="0" err="1">
                <a:solidFill>
                  <a:srgbClr val="FF0000"/>
                </a:solidFill>
              </a:rPr>
              <a:t>Hiến</a:t>
            </a:r>
            <a:endParaRPr lang="en-US" sz="8000" dirty="0">
              <a:solidFill>
                <a:srgbClr val="FF0000"/>
              </a:solidFill>
            </a:endParaRPr>
          </a:p>
        </p:txBody>
      </p:sp>
    </p:spTree>
    <p:extLst>
      <p:ext uri="{BB962C8B-B14F-4D97-AF65-F5344CB8AC3E}">
        <p14:creationId xmlns:p14="http://schemas.microsoft.com/office/powerpoint/2010/main" val="19590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4"/>
                                        </p:tgtEl>
                                        <p:attrNameLst>
                                          <p:attrName>style.color</p:attrName>
                                        </p:attrNameLst>
                                      </p:cBhvr>
                                      <p:to>
                                        <a:schemeClr val="tx1"/>
                                      </p:to>
                                    </p:animClr>
                                    <p:animClr clrSpc="rgb" dir="cw">
                                      <p:cBhvr>
                                        <p:cTn id="7" dur="500" fill="hold"/>
                                        <p:tgtEl>
                                          <p:spTgt spid="4"/>
                                        </p:tgtEl>
                                        <p:attrNameLst>
                                          <p:attrName>fillcolor</p:attrName>
                                        </p:attrNameLst>
                                      </p:cBhvr>
                                      <p:to>
                                        <a:schemeClr val="tx1"/>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r>
              <a:rPr lang="en-US" sz="7200">
                <a:solidFill>
                  <a:srgbClr val="0070C0"/>
                </a:solidFill>
                <a:latin typeface="Arial" panose="020B0604020202020204" pitchFamily="34" charset="0"/>
                <a:cs typeface="Arial" panose="020B0604020202020204" pitchFamily="34" charset="0"/>
              </a:rPr>
              <a:t>CON TẠ ƠN CHÚA</a:t>
            </a:r>
            <a:endParaRPr lang="en-US" sz="7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89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Con tạ ơn Chúa, vì Ngài vẫn luôn yêu con. </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Con tạ ơn Chúa, vì Ngài Ngài hằng săn sóc con.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Con tạ ơn Chúa, vì được làm con của Ngài.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Được sống trong Ngài, cuộc đời con luôn thoả vui.</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964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Cho dù năm năm tháng, dòng đời vẫn luôn trôi qua.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Cho dù giông tố, hằng ngày luôn vây phủ con.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Nhưng lòng con biết, rằng Ngài yêu con đến cùng.</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Trên mỗi bước đường, tay Ngài dắt dìu con đi.</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34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Hãy đến với Ngài,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muôn muôn người yêu Chúa.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Hãy hát tôn vinh,</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ca tụng danh Thánh.</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40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Đưa tay cao lên,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trong ngôi đền thờ thánh.</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Hãy ngợi khen Chúa,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Ngài là Vua của ta.</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32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buNone/>
            </a:pPr>
            <a:endParaRPr lang="en-US" sz="72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7200">
                <a:solidFill>
                  <a:srgbClr val="0070C0"/>
                </a:solidFill>
                <a:latin typeface="Arial" panose="020B0604020202020204" pitchFamily="34" charset="0"/>
                <a:cs typeface="Arial" panose="020B0604020202020204" pitchFamily="34" charset="0"/>
              </a:rPr>
              <a:t>HÃY TÔN VINH NGÀI</a:t>
            </a:r>
            <a:endParaRPr lang="en-US" sz="7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711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Hãy tôn vinh Ngài. Hãy tôn vinh Ngài.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Hãy tôn vinh Ngài.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Hồn ta hỡi, hãy ca ngợi,</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Giê-hô-va!</a:t>
            </a:r>
          </a:p>
        </p:txBody>
      </p:sp>
    </p:spTree>
    <p:extLst>
      <p:ext uri="{BB962C8B-B14F-4D97-AF65-F5344CB8AC3E}">
        <p14:creationId xmlns:p14="http://schemas.microsoft.com/office/powerpoint/2010/main" val="35096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1.</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Luôn luôn ta không quên,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luôn luôn ta không quên,</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không quên biết bao ân huệ của Ngài! (2x)</a:t>
            </a:r>
          </a:p>
        </p:txBody>
      </p:sp>
    </p:spTree>
    <p:extLst>
      <p:ext uri="{BB962C8B-B14F-4D97-AF65-F5344CB8AC3E}">
        <p14:creationId xmlns:p14="http://schemas.microsoft.com/office/powerpoint/2010/main" val="609243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2.</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Tôn vinh Giê-hô-va!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Tôn vinh Giê-hô-va!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Tôn vinh Cứu Chúa!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Hỡi linh hồn ta! (2x)</a:t>
            </a:r>
          </a:p>
        </p:txBody>
      </p:sp>
    </p:spTree>
    <p:extLst>
      <p:ext uri="{BB962C8B-B14F-4D97-AF65-F5344CB8AC3E}">
        <p14:creationId xmlns:p14="http://schemas.microsoft.com/office/powerpoint/2010/main" val="373710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12192000" cy="6858000"/>
          </a:xfrm>
        </p:spPr>
        <p:txBody>
          <a:bodyPr>
            <a:normAutofit/>
          </a:bodyPr>
          <a:lstStyle/>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Chính Chúa tha thứ hết,</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tất cả gian ác cũ.</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Chúa chữa cho ta,</a:t>
            </a:r>
          </a:p>
          <a:p>
            <a:pPr marL="0" indent="0" algn="ctr">
              <a:lnSpc>
                <a:spcPct val="150000"/>
              </a:lnSpc>
              <a:buNone/>
            </a:pPr>
            <a:r>
              <a:rPr lang="en-US" sz="4000">
                <a:solidFill>
                  <a:srgbClr val="0070C0"/>
                </a:solidFill>
                <a:latin typeface="Arial" panose="020B0604020202020204" pitchFamily="34" charset="0"/>
                <a:cs typeface="Arial" panose="020B0604020202020204" pitchFamily="34" charset="0"/>
              </a:rPr>
              <a:t>bệnh tật lui xa. (2x)</a:t>
            </a:r>
          </a:p>
        </p:txBody>
      </p:sp>
    </p:spTree>
    <p:extLst>
      <p:ext uri="{BB962C8B-B14F-4D97-AF65-F5344CB8AC3E}">
        <p14:creationId xmlns:p14="http://schemas.microsoft.com/office/powerpoint/2010/main" val="796007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TotalTime>
  <Words>642</Words>
  <Application>Microsoft Office PowerPoint</Application>
  <PresentationFormat>Widescreen</PresentationFormat>
  <Paragraphs>119</Paragraphs>
  <Slides>27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Noto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126</cp:revision>
  <dcterms:created xsi:type="dcterms:W3CDTF">2022-02-21T03:27:55Z</dcterms:created>
  <dcterms:modified xsi:type="dcterms:W3CDTF">2024-02-16T10:17:34Z</dcterms:modified>
</cp:coreProperties>
</file>