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16" r:id="rId2"/>
    <p:sldId id="313" r:id="rId3"/>
    <p:sldId id="314" r:id="rId4"/>
    <p:sldId id="315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593" r:id="rId13"/>
    <p:sldId id="594" r:id="rId14"/>
    <p:sldId id="595" r:id="rId15"/>
    <p:sldId id="596" r:id="rId16"/>
    <p:sldId id="597" r:id="rId17"/>
    <p:sldId id="598" r:id="rId18"/>
    <p:sldId id="599" r:id="rId19"/>
    <p:sldId id="600" r:id="rId20"/>
    <p:sldId id="601" r:id="rId21"/>
    <p:sldId id="602" r:id="rId22"/>
    <p:sldId id="60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35" autoAdjust="0"/>
    <p:restoredTop sz="96374" autoAdjust="0"/>
  </p:normalViewPr>
  <p:slideViewPr>
    <p:cSldViewPr snapToGrid="0">
      <p:cViewPr varScale="1">
        <p:scale>
          <a:sx n="96" d="100"/>
          <a:sy n="96" d="100"/>
        </p:scale>
        <p:origin x="96" y="402"/>
      </p:cViewPr>
      <p:guideLst/>
    </p:cSldViewPr>
  </p:slideViewPr>
  <p:outlineViewPr>
    <p:cViewPr>
      <p:scale>
        <a:sx n="33" d="100"/>
        <a:sy n="33" d="100"/>
      </p:scale>
      <p:origin x="0" y="-13854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6D980-437F-471D-A6D7-9DFF3CF23579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E3741-4A97-4EEA-8791-DCACCEB9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27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36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16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72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35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98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16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00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60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40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16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58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F53CC-FC4A-4152-BD04-E950E745FEFC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9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>
                <a:latin typeface="Arial" panose="020B0604020202020204" pitchFamily="34" charset="0"/>
                <a:cs typeface="Arial" panose="020B0604020202020204" pitchFamily="34" charset="0"/>
              </a:rPr>
              <a:t>A-BA, CHA YÊU ƠI</a:t>
            </a:r>
            <a:endParaRPr lang="en-US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176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 Giê-xu sống tôi bước đi với hi vọng.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Bóng đêm xa dần lòng luôn vững tin.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 tôi biết rõ Chúa sống quyền uy trên khắp trời.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 Giê-xu sống luôn sống với tôi,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tôi vui sống trong ngài.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332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 đường tôi đi, tôi biết Chúa đi cùng.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Dẫu bao khổ nạn vẫn luôn an bình.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Tâm hồn dịu êm, vì luôn luôn có Ngài.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 Ngài đang sống trong mỗi tâm hồn,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bền lòng vững tin.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695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VƯỢT TRÊN TẤT CẢ</a:t>
            </a: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217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Vượt trên hết năng quyền, vượt trên các vua</a:t>
            </a:r>
            <a:r>
              <a:rPr lang="en-US" sz="4000" b="1">
                <a:solidFill>
                  <a:srgbClr val="0070C0"/>
                </a:solidFill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Vượt trên hết thiên nhiên, trên cả muôn vật đời này.</a:t>
            </a:r>
            <a:endParaRPr lang="en-US" sz="4000" b="1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Vượt tận trên khôn ngoan, chân lý của con người thế gian.</a:t>
            </a:r>
            <a:endParaRPr lang="en-US" sz="4000" b="1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Sự hiện diện của Chúa  có trước vô cùng.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602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Vượt trên hết năng quyền, vượt trên các vua.</a:t>
            </a:r>
            <a:endParaRPr lang="en-US" sz="4000" b="1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Vượt trên hết thiên nhiên, trên cả muôn vật đời này.</a:t>
            </a:r>
            <a:endParaRPr lang="en-US" sz="4000" b="1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Vượt tận trên vinh hoa, châu báu của con người thế gian.</a:t>
            </a:r>
            <a:endParaRPr lang="en-US" sz="4000" b="1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Không chi cao quý sánh hơn vinh quang Ngài.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362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 thập giá Ngài tuôn huyết thay tôi.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Ngài đã chịu chết, mọi người liếc mắt khinh chê.</a:t>
            </a:r>
            <a:endParaRPr lang="en-US" sz="4000" b="1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Dẫu con người chối bỏ không yêu Ngài.</a:t>
            </a:r>
            <a:endParaRPr lang="en-US" sz="4000" b="1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Đớn đau cam chịu, Ngài vui lòng mang, vì tội tôi.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06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 ĐẾN MÃI MÃI</a:t>
            </a:r>
          </a:p>
        </p:txBody>
      </p:sp>
    </p:spTree>
    <p:extLst>
      <p:ext uri="{BB962C8B-B14F-4D97-AF65-F5344CB8AC3E}">
        <p14:creationId xmlns:p14="http://schemas.microsoft.com/office/powerpoint/2010/main" val="2203815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Gai đâm thấu buốt nơi trán Giê-xu.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Bao nhiêu rủa sả chất hết trên Ngài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Làn roi chứng minh cho cả thế giới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 yêu con đến nỗi chết thay con</a:t>
            </a:r>
          </a:p>
        </p:txBody>
      </p:sp>
    </p:spTree>
    <p:extLst>
      <p:ext uri="{BB962C8B-B14F-4D97-AF65-F5344CB8AC3E}">
        <p14:creationId xmlns:p14="http://schemas.microsoft.com/office/powerpoint/2010/main" val="3402698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Cha đã xoá hết tất cả lỗi lầm.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Giê-xu chết thế công lý đã trọn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 Ngài quá yêu bằng lòng hy sinh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Nguyện xin Thánh ý của Cha được trọn</a:t>
            </a:r>
          </a:p>
        </p:txBody>
      </p:sp>
    </p:spTree>
    <p:extLst>
      <p:ext uri="{BB962C8B-B14F-4D97-AF65-F5344CB8AC3E}">
        <p14:creationId xmlns:p14="http://schemas.microsoft.com/office/powerpoint/2010/main" val="31763555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Tất cả ô tội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Huyết Cha </a:t>
            </a:r>
            <a:r>
              <a:rPr lang="en-US" sz="4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xoá</a:t>
            </a: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 con được chuộc bởi ân điển Chúa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Cánh tay nhân từ kéo ôm con vào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Mắt con bây giờ thấy Chúa yêu thương</a:t>
            </a:r>
          </a:p>
        </p:txBody>
      </p:sp>
    </p:spTree>
    <p:extLst>
      <p:ext uri="{BB962C8B-B14F-4D97-AF65-F5344CB8AC3E}">
        <p14:creationId xmlns:p14="http://schemas.microsoft.com/office/powerpoint/2010/main" val="3534411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latin typeface="Arial" panose="020B0604020202020204" pitchFamily="34" charset="0"/>
                <a:cs typeface="Arial" panose="020B0604020202020204" pitchFamily="34" charset="0"/>
              </a:rPr>
              <a:t>A - ba, Cha yêu ơi!</a:t>
            </a:r>
            <a:endParaRPr lang="en-US" sz="40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latin typeface="Arial" panose="020B0604020202020204" pitchFamily="34" charset="0"/>
                <a:cs typeface="Arial" panose="020B0604020202020204" pitchFamily="34" charset="0"/>
              </a:rPr>
              <a:t> A - ba, Cha yêu ơi!</a:t>
            </a:r>
            <a:endParaRPr lang="en-US" sz="40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latin typeface="Arial" panose="020B0604020202020204" pitchFamily="34" charset="0"/>
                <a:cs typeface="Arial" panose="020B0604020202020204" pitchFamily="34" charset="0"/>
              </a:rPr>
              <a:t> Ngài nhìn con yêu thương </a:t>
            </a: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ôm </a:t>
            </a:r>
            <a:r>
              <a:rPr lang="vi-VN" sz="4000" b="1">
                <a:latin typeface="Arial" panose="020B0604020202020204" pitchFamily="34" charset="0"/>
                <a:cs typeface="Arial" panose="020B0604020202020204" pitchFamily="34" charset="0"/>
              </a:rPr>
              <a:t>con vào lòng,</a:t>
            </a:r>
            <a:endParaRPr lang="en-US" sz="40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latin typeface="Arial" panose="020B0604020202020204" pitchFamily="34" charset="0"/>
                <a:cs typeface="Arial" panose="020B0604020202020204" pitchFamily="34" charset="0"/>
              </a:rPr>
              <a:t> Ngài dẫn dắt suốt mọi lối đi.</a:t>
            </a:r>
            <a:endParaRPr lang="en-US" sz="4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504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Cho đến mãi mãi con sẽ ca tụng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Bởi Huyết Giê-su con mãi công bình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 đã chết thay phục sinh vinh quang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 Vua vinh hiển của con trọn đời.</a:t>
            </a:r>
          </a:p>
        </p:txBody>
      </p:sp>
    </p:spTree>
    <p:extLst>
      <p:ext uri="{BB962C8B-B14F-4D97-AF65-F5344CB8AC3E}">
        <p14:creationId xmlns:p14="http://schemas.microsoft.com/office/powerpoint/2010/main" val="15904035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ĐK(x2): Tất cả ô tội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Huyết Cha </a:t>
            </a:r>
            <a:r>
              <a:rPr lang="en-US" sz="4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xoá</a:t>
            </a: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 con được chuộc bởi ân điển Chúa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Cánh tay nhân từ kéo ôm con vào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Mắt con bây giờ thấy Chúa yêu thương</a:t>
            </a:r>
            <a:endParaRPr lang="en-US" sz="1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2958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Ha-le-lu-ja, Ha-le-lu-ja.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Ha-le-lu-ja ngợi khen Jesus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Ha-le-lu-ja, Ha-le-lu-ja.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Ha-le-lu-ja ngợi khen Jesus</a:t>
            </a:r>
          </a:p>
        </p:txBody>
      </p:sp>
    </p:spTree>
    <p:extLst>
      <p:ext uri="{BB962C8B-B14F-4D97-AF65-F5344CB8AC3E}">
        <p14:creationId xmlns:p14="http://schemas.microsoft.com/office/powerpoint/2010/main" val="2892730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latin typeface="Arial" panose="020B0604020202020204" pitchFamily="34" charset="0"/>
                <a:cs typeface="Arial" panose="020B0604020202020204" pitchFamily="34" charset="0"/>
              </a:rPr>
              <a:t> A - ba, Cha yêu ơi!</a:t>
            </a:r>
            <a:endParaRPr lang="en-US" sz="40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latin typeface="Arial" panose="020B0604020202020204" pitchFamily="34" charset="0"/>
                <a:cs typeface="Arial" panose="020B0604020202020204" pitchFamily="34" charset="0"/>
              </a:rPr>
              <a:t> Hỡi Chúa Cha cao vời,</a:t>
            </a:r>
            <a:endParaRPr lang="en-US" sz="40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latin typeface="Arial" panose="020B0604020202020204" pitchFamily="34" charset="0"/>
                <a:cs typeface="Arial" panose="020B0604020202020204" pitchFamily="34" charset="0"/>
              </a:rPr>
              <a:t> Ngài hằng bên con đây ban sức mới luôn. </a:t>
            </a:r>
            <a:endParaRPr lang="en-US" sz="40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latin typeface="Arial" panose="020B0604020202020204" pitchFamily="34" charset="0"/>
                <a:cs typeface="Arial" panose="020B0604020202020204" pitchFamily="34" charset="0"/>
              </a:rPr>
              <a:t>Chúa nhân từ thay.</a:t>
            </a:r>
            <a:endParaRPr lang="en-US" sz="40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730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latin typeface="Arial" panose="020B0604020202020204" pitchFamily="34" charset="0"/>
                <a:cs typeface="Arial" panose="020B0604020202020204" pitchFamily="34" charset="0"/>
              </a:rPr>
              <a:t>Ngài biết rõ mỗi nỗi lòng, mỗi niềm đau.</a:t>
            </a:r>
            <a:endParaRPr lang="en-US" sz="40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latin typeface="Arial" panose="020B0604020202020204" pitchFamily="34" charset="0"/>
                <a:cs typeface="Arial" panose="020B0604020202020204" pitchFamily="34" charset="0"/>
              </a:rPr>
              <a:t> Ngài xua tan bao</a:t>
            </a: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 nhiêu</a:t>
            </a:r>
            <a:r>
              <a:rPr lang="vi-VN" sz="4000" b="1">
                <a:latin typeface="Arial" panose="020B0604020202020204" pitchFamily="34" charset="0"/>
                <a:cs typeface="Arial" panose="020B0604020202020204" pitchFamily="34" charset="0"/>
              </a:rPr>
              <a:t> âu lo trong đời con,</a:t>
            </a:r>
            <a:endParaRPr lang="en-US" sz="40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latin typeface="Arial" panose="020B0604020202020204" pitchFamily="34" charset="0"/>
                <a:cs typeface="Arial" panose="020B0604020202020204" pitchFamily="34" charset="0"/>
              </a:rPr>
              <a:t>này là lòng khát khao, xin Cha Ngài làm tươi mới luôn. </a:t>
            </a:r>
            <a:endParaRPr lang="en-US" sz="40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Cuộc đời con hôm nay xin dâng trọn lên Ngài."</a:t>
            </a:r>
          </a:p>
        </p:txBody>
      </p:sp>
    </p:spTree>
    <p:extLst>
      <p:ext uri="{BB962C8B-B14F-4D97-AF65-F5344CB8AC3E}">
        <p14:creationId xmlns:p14="http://schemas.microsoft.com/office/powerpoint/2010/main" val="2051996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7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ĐÃ SỐNG LẠI</a:t>
            </a: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505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 là Giê-xu, quyền bính trong tay Ngài.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 đã sống lại, chiến thắng cõi chết.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405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24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đã sống lại. Chúa đã sống lại. Ha-le-lu-gia.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đã sống lại. Đưa tay cao lên tôn thờ Chúa.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Vỗ tay cho đều. Ngợi khen Chúa ta.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72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 GIÊ-XU SỐNG</a:t>
            </a: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323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 trời vinh quang, Vua Thánh xuống dương trần.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Xót thương con người sống trong tuyệt vọng.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Thân vàng hi sinh chịu đau thương cứu người.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 Ngài đang sống để đón muôn người tìm nguồn thái an.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354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1358</TotalTime>
  <Words>658</Words>
  <Application>Microsoft Office PowerPoint</Application>
  <PresentationFormat>Widescreen</PresentationFormat>
  <Paragraphs>104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143</cp:revision>
  <dcterms:created xsi:type="dcterms:W3CDTF">2022-02-21T03:27:55Z</dcterms:created>
  <dcterms:modified xsi:type="dcterms:W3CDTF">2024-03-17T07:05:49Z</dcterms:modified>
</cp:coreProperties>
</file>